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62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28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17.xml" ContentType="application/vnd.openxmlformats-officedocument.presentationml.slide+xml"/>
  <Override PartName="/ppt/slides/slide43.xml" ContentType="application/vnd.openxmlformats-officedocument.presentationml.slide+xml"/>
  <Override PartName="/ppt/slides/slide41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29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42.xml" ContentType="application/vnd.openxmlformats-officedocument.presentationml.slide+xml"/>
  <Override PartName="/ppt/slides/slide37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06" r:id="rId2"/>
    <p:sldId id="310" r:id="rId3"/>
    <p:sldId id="337" r:id="rId4"/>
    <p:sldId id="350" r:id="rId5"/>
    <p:sldId id="343" r:id="rId6"/>
    <p:sldId id="335" r:id="rId7"/>
    <p:sldId id="317" r:id="rId8"/>
    <p:sldId id="351" r:id="rId9"/>
    <p:sldId id="320" r:id="rId10"/>
    <p:sldId id="321" r:id="rId11"/>
    <p:sldId id="312" r:id="rId12"/>
    <p:sldId id="334" r:id="rId13"/>
    <p:sldId id="331" r:id="rId14"/>
    <p:sldId id="324" r:id="rId15"/>
    <p:sldId id="338" r:id="rId16"/>
    <p:sldId id="349" r:id="rId17"/>
    <p:sldId id="344" r:id="rId18"/>
    <p:sldId id="345" r:id="rId19"/>
    <p:sldId id="323" r:id="rId20"/>
    <p:sldId id="322" r:id="rId21"/>
    <p:sldId id="307" r:id="rId22"/>
    <p:sldId id="332" r:id="rId23"/>
    <p:sldId id="305" r:id="rId24"/>
    <p:sldId id="304" r:id="rId25"/>
    <p:sldId id="308" r:id="rId26"/>
    <p:sldId id="318" r:id="rId27"/>
    <p:sldId id="319" r:id="rId28"/>
    <p:sldId id="309" r:id="rId29"/>
    <p:sldId id="311" r:id="rId30"/>
    <p:sldId id="326" r:id="rId31"/>
    <p:sldId id="325" r:id="rId32"/>
    <p:sldId id="341" r:id="rId33"/>
    <p:sldId id="346" r:id="rId34"/>
    <p:sldId id="347" r:id="rId35"/>
    <p:sldId id="348" r:id="rId36"/>
    <p:sldId id="330" r:id="rId37"/>
    <p:sldId id="339" r:id="rId38"/>
    <p:sldId id="342" r:id="rId39"/>
    <p:sldId id="340" r:id="rId40"/>
    <p:sldId id="327" r:id="rId41"/>
    <p:sldId id="328" r:id="rId42"/>
    <p:sldId id="329" r:id="rId43"/>
    <p:sldId id="265" r:id="rId44"/>
    <p:sldId id="271" r:id="rId45"/>
    <p:sldId id="292" r:id="rId46"/>
    <p:sldId id="289" r:id="rId47"/>
    <p:sldId id="293" r:id="rId48"/>
    <p:sldId id="294" r:id="rId49"/>
    <p:sldId id="296" r:id="rId50"/>
    <p:sldId id="299" r:id="rId51"/>
    <p:sldId id="302" r:id="rId52"/>
    <p:sldId id="297" r:id="rId53"/>
    <p:sldId id="301" r:id="rId54"/>
    <p:sldId id="295" r:id="rId55"/>
    <p:sldId id="291" r:id="rId56"/>
    <p:sldId id="290" r:id="rId57"/>
    <p:sldId id="279" r:id="rId58"/>
    <p:sldId id="300" r:id="rId59"/>
    <p:sldId id="277" r:id="rId60"/>
    <p:sldId id="278" r:id="rId61"/>
    <p:sldId id="280" r:id="rId62"/>
    <p:sldId id="281" r:id="rId63"/>
    <p:sldId id="282" r:id="rId64"/>
    <p:sldId id="284" r:id="rId65"/>
    <p:sldId id="276" r:id="rId66"/>
    <p:sldId id="285" r:id="rId67"/>
    <p:sldId id="270" r:id="rId68"/>
    <p:sldId id="268" r:id="rId69"/>
    <p:sldId id="272" r:id="rId70"/>
    <p:sldId id="273" r:id="rId71"/>
    <p:sldId id="266" r:id="rId72"/>
    <p:sldId id="267" r:id="rId73"/>
    <p:sldId id="287" r:id="rId74"/>
    <p:sldId id="288" r:id="rId75"/>
    <p:sldId id="274" r:id="rId76"/>
    <p:sldId id="256" r:id="rId77"/>
    <p:sldId id="260" r:id="rId78"/>
    <p:sldId id="258" r:id="rId79"/>
    <p:sldId id="259" r:id="rId80"/>
    <p:sldId id="261" r:id="rId81"/>
    <p:sldId id="262" r:id="rId82"/>
    <p:sldId id="264" r:id="rId83"/>
    <p:sldId id="263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5D0AEC6A-E3D2-4A7C-9AE6-8ED70767503F}">
          <p14:sldIdLst>
            <p14:sldId id="306"/>
            <p14:sldId id="310"/>
            <p14:sldId id="337"/>
            <p14:sldId id="350"/>
            <p14:sldId id="343"/>
            <p14:sldId id="335"/>
            <p14:sldId id="317"/>
            <p14:sldId id="351"/>
            <p14:sldId id="320"/>
            <p14:sldId id="321"/>
            <p14:sldId id="312"/>
            <p14:sldId id="334"/>
            <p14:sldId id="331"/>
            <p14:sldId id="324"/>
            <p14:sldId id="338"/>
            <p14:sldId id="349"/>
            <p14:sldId id="344"/>
            <p14:sldId id="345"/>
            <p14:sldId id="323"/>
            <p14:sldId id="322"/>
            <p14:sldId id="307"/>
            <p14:sldId id="332"/>
            <p14:sldId id="305"/>
            <p14:sldId id="304"/>
            <p14:sldId id="308"/>
            <p14:sldId id="318"/>
            <p14:sldId id="319"/>
            <p14:sldId id="309"/>
            <p14:sldId id="311"/>
          </p14:sldIdLst>
        </p14:section>
        <p14:section name="Supporting information" id="{0D971314-CF12-4F85-94AE-A627319CCC1C}">
          <p14:sldIdLst>
            <p14:sldId id="326"/>
            <p14:sldId id="325"/>
            <p14:sldId id="341"/>
            <p14:sldId id="346"/>
            <p14:sldId id="347"/>
            <p14:sldId id="348"/>
            <p14:sldId id="330"/>
            <p14:sldId id="339"/>
            <p14:sldId id="342"/>
            <p14:sldId id="340"/>
            <p14:sldId id="327"/>
            <p14:sldId id="328"/>
            <p14:sldId id="329"/>
          </p14:sldIdLst>
        </p14:section>
        <p14:section name="Nanoscroll for SHG" id="{2638B3A8-3F40-469A-A27D-C5620BBD2E63}">
          <p14:sldIdLst>
            <p14:sldId id="265"/>
            <p14:sldId id="271"/>
            <p14:sldId id="292"/>
            <p14:sldId id="289"/>
            <p14:sldId id="293"/>
            <p14:sldId id="294"/>
            <p14:sldId id="296"/>
            <p14:sldId id="299"/>
            <p14:sldId id="302"/>
            <p14:sldId id="297"/>
            <p14:sldId id="301"/>
            <p14:sldId id="295"/>
            <p14:sldId id="291"/>
            <p14:sldId id="290"/>
            <p14:sldId id="279"/>
            <p14:sldId id="300"/>
            <p14:sldId id="277"/>
            <p14:sldId id="278"/>
            <p14:sldId id="280"/>
            <p14:sldId id="281"/>
            <p14:sldId id="282"/>
            <p14:sldId id="284"/>
            <p14:sldId id="276"/>
            <p14:sldId id="285"/>
            <p14:sldId id="270"/>
            <p14:sldId id="268"/>
            <p14:sldId id="272"/>
            <p14:sldId id="273"/>
            <p14:sldId id="266"/>
            <p14:sldId id="267"/>
            <p14:sldId id="287"/>
            <p14:sldId id="288"/>
          </p14:sldIdLst>
        </p14:section>
        <p14:section name="Paper" id="{D9A04A97-01E2-44A6-92AD-322391355B7C}">
          <p14:sldIdLst>
            <p14:sldId id="274"/>
          </p14:sldIdLst>
        </p14:section>
        <p14:section name="Sample with Marker" id="{691ACF3D-A2F2-4304-8E83-24E38FE57419}">
          <p14:sldIdLst>
            <p14:sldId id="256"/>
            <p14:sldId id="260"/>
            <p14:sldId id="258"/>
            <p14:sldId id="259"/>
            <p14:sldId id="261"/>
            <p14:sldId id="262"/>
            <p14:sldId id="264"/>
          </p14:sldIdLst>
        </p14:section>
        <p14:section name="Sample without Marker" id="{A49678A2-8AFA-47A0-80D9-5B9169624812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C9C61E"/>
    <a:srgbClr val="03B901"/>
    <a:srgbClr val="D1CE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6" autoAdjust="0"/>
    <p:restoredTop sz="92593" autoAdjust="0"/>
  </p:normalViewPr>
  <p:slideViewPr>
    <p:cSldViewPr snapToGrid="0">
      <p:cViewPr varScale="1">
        <p:scale>
          <a:sx n="65" d="100"/>
          <a:sy n="65" d="100"/>
        </p:scale>
        <p:origin x="3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82.wmf"/><Relationship Id="rId7" Type="http://schemas.openxmlformats.org/officeDocument/2006/relationships/image" Target="../media/image77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12.wmf"/><Relationship Id="rId11" Type="http://schemas.openxmlformats.org/officeDocument/2006/relationships/image" Target="../media/image87.wmf"/><Relationship Id="rId5" Type="http://schemas.openxmlformats.org/officeDocument/2006/relationships/image" Target="../media/image76.wmf"/><Relationship Id="rId10" Type="http://schemas.openxmlformats.org/officeDocument/2006/relationships/image" Target="../media/image86.wmf"/><Relationship Id="rId4" Type="http://schemas.openxmlformats.org/officeDocument/2006/relationships/image" Target="../media/image83.wmf"/><Relationship Id="rId9" Type="http://schemas.openxmlformats.org/officeDocument/2006/relationships/image" Target="../media/image8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82.wmf"/><Relationship Id="rId7" Type="http://schemas.openxmlformats.org/officeDocument/2006/relationships/image" Target="../media/image77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12.wmf"/><Relationship Id="rId5" Type="http://schemas.openxmlformats.org/officeDocument/2006/relationships/image" Target="../media/image76.wmf"/><Relationship Id="rId4" Type="http://schemas.openxmlformats.org/officeDocument/2006/relationships/image" Target="../media/image83.wmf"/><Relationship Id="rId9" Type="http://schemas.openxmlformats.org/officeDocument/2006/relationships/image" Target="../media/image8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82.wmf"/><Relationship Id="rId7" Type="http://schemas.openxmlformats.org/officeDocument/2006/relationships/image" Target="../media/image77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12.wmf"/><Relationship Id="rId5" Type="http://schemas.openxmlformats.org/officeDocument/2006/relationships/image" Target="../media/image76.wmf"/><Relationship Id="rId10" Type="http://schemas.openxmlformats.org/officeDocument/2006/relationships/image" Target="../media/image84.wmf"/><Relationship Id="rId4" Type="http://schemas.openxmlformats.org/officeDocument/2006/relationships/image" Target="../media/image94.wmf"/><Relationship Id="rId9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82.wmf"/><Relationship Id="rId7" Type="http://schemas.openxmlformats.org/officeDocument/2006/relationships/image" Target="../media/image77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2.wmf"/><Relationship Id="rId11" Type="http://schemas.openxmlformats.org/officeDocument/2006/relationships/image" Target="../media/image85.wmf"/><Relationship Id="rId5" Type="http://schemas.openxmlformats.org/officeDocument/2006/relationships/image" Target="../media/image76.wmf"/><Relationship Id="rId10" Type="http://schemas.openxmlformats.org/officeDocument/2006/relationships/image" Target="../media/image84.wmf"/><Relationship Id="rId4" Type="http://schemas.openxmlformats.org/officeDocument/2006/relationships/image" Target="../media/image94.wmf"/><Relationship Id="rId9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23.wmf"/><Relationship Id="rId7" Type="http://schemas.openxmlformats.org/officeDocument/2006/relationships/image" Target="../media/image127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132.wmf"/><Relationship Id="rId6" Type="http://schemas.openxmlformats.org/officeDocument/2006/relationships/image" Target="../media/image42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2.wmf"/><Relationship Id="rId4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6" Type="http://schemas.openxmlformats.org/officeDocument/2006/relationships/image" Target="../media/image163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6" Type="http://schemas.openxmlformats.org/officeDocument/2006/relationships/image" Target="../media/image163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6" Type="http://schemas.openxmlformats.org/officeDocument/2006/relationships/image" Target="../media/image175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Relationship Id="rId6" Type="http://schemas.openxmlformats.org/officeDocument/2006/relationships/image" Target="../media/image186.wmf"/><Relationship Id="rId5" Type="http://schemas.openxmlformats.org/officeDocument/2006/relationships/image" Target="../media/image185.wmf"/><Relationship Id="rId4" Type="http://schemas.openxmlformats.org/officeDocument/2006/relationships/image" Target="../media/image18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image" Target="../media/image191.wmf"/><Relationship Id="rId1" Type="http://schemas.openxmlformats.org/officeDocument/2006/relationships/image" Target="../media/image190.wmf"/><Relationship Id="rId4" Type="http://schemas.openxmlformats.org/officeDocument/2006/relationships/image" Target="../media/image19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Relationship Id="rId4" Type="http://schemas.openxmlformats.org/officeDocument/2006/relationships/image" Target="../media/image198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wmf"/><Relationship Id="rId2" Type="http://schemas.openxmlformats.org/officeDocument/2006/relationships/image" Target="../media/image121.wmf"/><Relationship Id="rId1" Type="http://schemas.openxmlformats.org/officeDocument/2006/relationships/image" Target="../media/image200.wmf"/><Relationship Id="rId5" Type="http://schemas.openxmlformats.org/officeDocument/2006/relationships/image" Target="../media/image202.wmf"/><Relationship Id="rId4" Type="http://schemas.openxmlformats.org/officeDocument/2006/relationships/image" Target="../media/image12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4" Type="http://schemas.openxmlformats.org/officeDocument/2006/relationships/image" Target="../media/image205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7.wmf"/><Relationship Id="rId1" Type="http://schemas.openxmlformats.org/officeDocument/2006/relationships/image" Target="../media/image206.wmf"/><Relationship Id="rId6" Type="http://schemas.openxmlformats.org/officeDocument/2006/relationships/image" Target="../media/image210.wmf"/><Relationship Id="rId5" Type="http://schemas.openxmlformats.org/officeDocument/2006/relationships/image" Target="../media/image127.wmf"/><Relationship Id="rId4" Type="http://schemas.openxmlformats.org/officeDocument/2006/relationships/image" Target="../media/image209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21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wmf"/><Relationship Id="rId1" Type="http://schemas.openxmlformats.org/officeDocument/2006/relationships/image" Target="../media/image219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wmf"/><Relationship Id="rId1" Type="http://schemas.openxmlformats.org/officeDocument/2006/relationships/image" Target="../media/image259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7" Type="http://schemas.openxmlformats.org/officeDocument/2006/relationships/image" Target="../media/image278.wmf"/><Relationship Id="rId2" Type="http://schemas.openxmlformats.org/officeDocument/2006/relationships/image" Target="../media/image273.wmf"/><Relationship Id="rId1" Type="http://schemas.openxmlformats.org/officeDocument/2006/relationships/image" Target="../media/image272.wmf"/><Relationship Id="rId6" Type="http://schemas.openxmlformats.org/officeDocument/2006/relationships/image" Target="../media/image277.wmf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wmf"/><Relationship Id="rId1" Type="http://schemas.openxmlformats.org/officeDocument/2006/relationships/image" Target="../media/image28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9.wmf"/><Relationship Id="rId1" Type="http://schemas.openxmlformats.org/officeDocument/2006/relationships/image" Target="../media/image35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9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12" Type="http://schemas.openxmlformats.org/officeDocument/2006/relationships/image" Target="../media/image48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11" Type="http://schemas.openxmlformats.org/officeDocument/2006/relationships/image" Target="../media/image47.wmf"/><Relationship Id="rId5" Type="http://schemas.openxmlformats.org/officeDocument/2006/relationships/image" Target="../media/image41.wmf"/><Relationship Id="rId10" Type="http://schemas.openxmlformats.org/officeDocument/2006/relationships/image" Target="../media/image46.wmf"/><Relationship Id="rId4" Type="http://schemas.openxmlformats.org/officeDocument/2006/relationships/image" Target="../media/image40.wmf"/><Relationship Id="rId9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7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12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F1FB8-6834-4B8E-B627-63222C8762F6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F456-946F-40DE-BF94-0199132E6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7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F456-946F-40DE-BF94-0199132E68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3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7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5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7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3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7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3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88DE0-B046-4F2D-8F9F-43146E2F3B63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3F5FB-FAB1-4F24-97B5-E020AB0A1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5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ysics.ucc.ie/fpetersweb/FrankWeb/courses/PY4118/Notes/Symmetry%20of%20Tensor%202.pdf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oleObject" Target="../embeddings/oleObject43.bin"/><Relationship Id="rId3" Type="http://schemas.openxmlformats.org/officeDocument/2006/relationships/oleObject" Target="../embeddings/oleObject40.bin"/><Relationship Id="rId7" Type="http://schemas.openxmlformats.org/officeDocument/2006/relationships/image" Target="../media/image67.png"/><Relationship Id="rId12" Type="http://schemas.openxmlformats.org/officeDocument/2006/relationships/image" Target="../media/image64.wmf"/><Relationship Id="rId17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70.png"/><Relationship Id="rId4" Type="http://schemas.openxmlformats.org/officeDocument/2006/relationships/image" Target="../media/image62.wmf"/><Relationship Id="rId9" Type="http://schemas.openxmlformats.org/officeDocument/2006/relationships/image" Target="../media/image69.png"/><Relationship Id="rId14" Type="http://schemas.openxmlformats.org/officeDocument/2006/relationships/image" Target="../media/image6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590.png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76.wmf"/><Relationship Id="rId17" Type="http://schemas.openxmlformats.org/officeDocument/2006/relationships/image" Target="../media/image7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1.bin"/><Relationship Id="rId20" Type="http://schemas.openxmlformats.org/officeDocument/2006/relationships/image" Target="../media/image79.jpeg"/><Relationship Id="rId1" Type="http://schemas.openxmlformats.org/officeDocument/2006/relationships/vmlDrawing" Target="../drawings/vmlDrawing9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580.png"/><Relationship Id="rId10" Type="http://schemas.openxmlformats.org/officeDocument/2006/relationships/image" Target="../media/image75.wmf"/><Relationship Id="rId19" Type="http://schemas.openxmlformats.org/officeDocument/2006/relationships/image" Target="../media/image78.jpeg"/><Relationship Id="rId4" Type="http://schemas.openxmlformats.org/officeDocument/2006/relationships/image" Target="../media/image72.w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57.bin"/><Relationship Id="rId18" Type="http://schemas.openxmlformats.org/officeDocument/2006/relationships/oleObject" Target="../embeddings/oleObject58.bin"/><Relationship Id="rId26" Type="http://schemas.openxmlformats.org/officeDocument/2006/relationships/image" Target="../media/image85.wmf"/><Relationship Id="rId3" Type="http://schemas.openxmlformats.org/officeDocument/2006/relationships/oleObject" Target="../embeddings/oleObject52.bin"/><Relationship Id="rId21" Type="http://schemas.openxmlformats.org/officeDocument/2006/relationships/image" Target="../media/image78.jpeg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76.wmf"/><Relationship Id="rId17" Type="http://schemas.openxmlformats.org/officeDocument/2006/relationships/image" Target="../media/image580.png"/><Relationship Id="rId25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20" Type="http://schemas.openxmlformats.org/officeDocument/2006/relationships/image" Target="../media/image590.png"/><Relationship Id="rId29" Type="http://schemas.openxmlformats.org/officeDocument/2006/relationships/oleObject" Target="../embeddings/oleObject62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56.bin"/><Relationship Id="rId24" Type="http://schemas.openxmlformats.org/officeDocument/2006/relationships/image" Target="../media/image84.wmf"/><Relationship Id="rId5" Type="http://schemas.openxmlformats.org/officeDocument/2006/relationships/oleObject" Target="../embeddings/oleObject53.bin"/><Relationship Id="rId23" Type="http://schemas.openxmlformats.org/officeDocument/2006/relationships/oleObject" Target="../embeddings/oleObject59.bin"/><Relationship Id="rId28" Type="http://schemas.openxmlformats.org/officeDocument/2006/relationships/image" Target="../media/image86.wmf"/><Relationship Id="rId10" Type="http://schemas.openxmlformats.org/officeDocument/2006/relationships/image" Target="../media/image83.wmf"/><Relationship Id="rId19" Type="http://schemas.openxmlformats.org/officeDocument/2006/relationships/image" Target="../media/image77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12.wmf"/><Relationship Id="rId22" Type="http://schemas.openxmlformats.org/officeDocument/2006/relationships/image" Target="../media/image79.jpeg"/><Relationship Id="rId27" Type="http://schemas.openxmlformats.org/officeDocument/2006/relationships/oleObject" Target="../embeddings/oleObject61.bin"/><Relationship Id="rId30" Type="http://schemas.openxmlformats.org/officeDocument/2006/relationships/image" Target="../media/image8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67.bin"/><Relationship Id="rId18" Type="http://schemas.openxmlformats.org/officeDocument/2006/relationships/oleObject" Target="../embeddings/oleObject69.bin"/><Relationship Id="rId26" Type="http://schemas.openxmlformats.org/officeDocument/2006/relationships/image" Target="../media/image85.wmf"/><Relationship Id="rId3" Type="http://schemas.openxmlformats.org/officeDocument/2006/relationships/image" Target="../media/image90.jpeg"/><Relationship Id="rId21" Type="http://schemas.openxmlformats.org/officeDocument/2006/relationships/image" Target="../media/image78.jpeg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83.wmf"/><Relationship Id="rId17" Type="http://schemas.openxmlformats.org/officeDocument/2006/relationships/image" Target="../media/image580.png"/><Relationship Id="rId25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wmf"/><Relationship Id="rId20" Type="http://schemas.openxmlformats.org/officeDocument/2006/relationships/image" Target="../media/image590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66.bin"/><Relationship Id="rId24" Type="http://schemas.openxmlformats.org/officeDocument/2006/relationships/image" Target="../media/image84.wmf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23" Type="http://schemas.openxmlformats.org/officeDocument/2006/relationships/oleObject" Target="../embeddings/oleObject70.bin"/><Relationship Id="rId10" Type="http://schemas.openxmlformats.org/officeDocument/2006/relationships/image" Target="../media/image82.wmf"/><Relationship Id="rId19" Type="http://schemas.openxmlformats.org/officeDocument/2006/relationships/image" Target="../media/image77.wmf"/><Relationship Id="rId4" Type="http://schemas.openxmlformats.org/officeDocument/2006/relationships/image" Target="../media/image91.jpeg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76.wmf"/><Relationship Id="rId22" Type="http://schemas.openxmlformats.org/officeDocument/2006/relationships/image" Target="../media/image7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77.bin"/><Relationship Id="rId18" Type="http://schemas.openxmlformats.org/officeDocument/2006/relationships/image" Target="../media/image590.png"/><Relationship Id="rId26" Type="http://schemas.openxmlformats.org/officeDocument/2006/relationships/image" Target="../media/image84.wmf"/><Relationship Id="rId3" Type="http://schemas.openxmlformats.org/officeDocument/2006/relationships/oleObject" Target="../embeddings/oleObject72.bin"/><Relationship Id="rId21" Type="http://schemas.openxmlformats.org/officeDocument/2006/relationships/oleObject" Target="../embeddings/oleObject79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76.wmf"/><Relationship Id="rId17" Type="http://schemas.openxmlformats.org/officeDocument/2006/relationships/image" Target="../media/image77.wmf"/><Relationship Id="rId25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8.bin"/><Relationship Id="rId20" Type="http://schemas.openxmlformats.org/officeDocument/2006/relationships/image" Target="../media/image79.jpe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76.bin"/><Relationship Id="rId24" Type="http://schemas.openxmlformats.org/officeDocument/2006/relationships/image" Target="../media/image85.wmf"/><Relationship Id="rId5" Type="http://schemas.openxmlformats.org/officeDocument/2006/relationships/oleObject" Target="../embeddings/oleObject73.bin"/><Relationship Id="rId15" Type="http://schemas.openxmlformats.org/officeDocument/2006/relationships/image" Target="../media/image580.png"/><Relationship Id="rId23" Type="http://schemas.openxmlformats.org/officeDocument/2006/relationships/oleObject" Target="../embeddings/oleObject80.bin"/><Relationship Id="rId10" Type="http://schemas.openxmlformats.org/officeDocument/2006/relationships/image" Target="../media/image94.wmf"/><Relationship Id="rId19" Type="http://schemas.openxmlformats.org/officeDocument/2006/relationships/image" Target="../media/image78.jpeg"/><Relationship Id="rId4" Type="http://schemas.openxmlformats.org/officeDocument/2006/relationships/image" Target="../media/image92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12.wmf"/><Relationship Id="rId22" Type="http://schemas.openxmlformats.org/officeDocument/2006/relationships/image" Target="../media/image95.wmf"/><Relationship Id="rId27" Type="http://schemas.openxmlformats.org/officeDocument/2006/relationships/oleObject" Target="../embeddings/oleObject8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88.bin"/><Relationship Id="rId18" Type="http://schemas.openxmlformats.org/officeDocument/2006/relationships/image" Target="../media/image590.png"/><Relationship Id="rId26" Type="http://schemas.openxmlformats.org/officeDocument/2006/relationships/image" Target="../media/image84.wmf"/><Relationship Id="rId3" Type="http://schemas.openxmlformats.org/officeDocument/2006/relationships/oleObject" Target="../embeddings/oleObject83.bin"/><Relationship Id="rId21" Type="http://schemas.openxmlformats.org/officeDocument/2006/relationships/oleObject" Target="../embeddings/oleObject90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76.wmf"/><Relationship Id="rId17" Type="http://schemas.openxmlformats.org/officeDocument/2006/relationships/image" Target="../media/image77.wmf"/><Relationship Id="rId25" Type="http://schemas.openxmlformats.org/officeDocument/2006/relationships/oleObject" Target="../embeddings/oleObject9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9.bin"/><Relationship Id="rId20" Type="http://schemas.openxmlformats.org/officeDocument/2006/relationships/image" Target="../media/image79.jpe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87.bin"/><Relationship Id="rId24" Type="http://schemas.openxmlformats.org/officeDocument/2006/relationships/image" Target="../media/image99.wmf"/><Relationship Id="rId5" Type="http://schemas.openxmlformats.org/officeDocument/2006/relationships/oleObject" Target="../embeddings/oleObject84.bin"/><Relationship Id="rId15" Type="http://schemas.openxmlformats.org/officeDocument/2006/relationships/image" Target="../media/image580.png"/><Relationship Id="rId23" Type="http://schemas.openxmlformats.org/officeDocument/2006/relationships/oleObject" Target="../embeddings/oleObject91.bin"/><Relationship Id="rId28" Type="http://schemas.openxmlformats.org/officeDocument/2006/relationships/image" Target="../media/image85.wmf"/><Relationship Id="rId10" Type="http://schemas.openxmlformats.org/officeDocument/2006/relationships/image" Target="../media/image94.wmf"/><Relationship Id="rId19" Type="http://schemas.openxmlformats.org/officeDocument/2006/relationships/image" Target="../media/image78.jpeg"/><Relationship Id="rId4" Type="http://schemas.openxmlformats.org/officeDocument/2006/relationships/image" Target="../media/image96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12.wmf"/><Relationship Id="rId22" Type="http://schemas.openxmlformats.org/officeDocument/2006/relationships/image" Target="../media/image98.wmf"/><Relationship Id="rId27" Type="http://schemas.openxmlformats.org/officeDocument/2006/relationships/oleObject" Target="../embeddings/oleObject9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0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02.wmf"/><Relationship Id="rId9" Type="http://schemas.openxmlformats.org/officeDocument/2006/relationships/image" Target="../media/image10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0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8.jpeg"/><Relationship Id="rId7" Type="http://schemas.openxmlformats.org/officeDocument/2006/relationships/image" Target="../media/image112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11" Type="http://schemas.openxmlformats.org/officeDocument/2006/relationships/image" Target="../media/image94.png"/><Relationship Id="rId5" Type="http://schemas.openxmlformats.org/officeDocument/2006/relationships/image" Target="../media/image110.png"/><Relationship Id="rId10" Type="http://schemas.openxmlformats.org/officeDocument/2006/relationships/image" Target="../media/image720.png"/><Relationship Id="rId4" Type="http://schemas.openxmlformats.org/officeDocument/2006/relationships/image" Target="../media/image109.jpe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0.wmf"/><Relationship Id="rId18" Type="http://schemas.openxmlformats.org/officeDocument/2006/relationships/image" Target="../media/image1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image" Target="../media/image17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1.wmf"/><Relationship Id="rId10" Type="http://schemas.openxmlformats.org/officeDocument/2006/relationships/image" Target="../media/image16.png"/><Relationship Id="rId19" Type="http://schemas.openxmlformats.org/officeDocument/2006/relationships/image" Target="../media/image19.png"/><Relationship Id="rId4" Type="http://schemas.openxmlformats.org/officeDocument/2006/relationships/image" Target="../media/image8.wmf"/><Relationship Id="rId9" Type="http://schemas.openxmlformats.org/officeDocument/2006/relationships/image" Target="../media/image15.png"/><Relationship Id="rId1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image" Target="../media/image124.wmf"/><Relationship Id="rId18" Type="http://schemas.openxmlformats.org/officeDocument/2006/relationships/image" Target="../media/image126.wmf"/><Relationship Id="rId3" Type="http://schemas.openxmlformats.org/officeDocument/2006/relationships/image" Target="../media/image129.png"/><Relationship Id="rId21" Type="http://schemas.openxmlformats.org/officeDocument/2006/relationships/image" Target="../media/image332.png"/><Relationship Id="rId7" Type="http://schemas.openxmlformats.org/officeDocument/2006/relationships/oleObject" Target="../embeddings/oleObject101.bin"/><Relationship Id="rId12" Type="http://schemas.openxmlformats.org/officeDocument/2006/relationships/oleObject" Target="../embeddings/oleObject103.bin"/><Relationship Id="rId17" Type="http://schemas.openxmlformats.org/officeDocument/2006/relationships/oleObject" Target="../embeddings/oleObject10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2.png"/><Relationship Id="rId20" Type="http://schemas.openxmlformats.org/officeDocument/2006/relationships/image" Target="../media/image127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81.png"/><Relationship Id="rId11" Type="http://schemas.openxmlformats.org/officeDocument/2006/relationships/image" Target="../media/image291.png"/><Relationship Id="rId5" Type="http://schemas.openxmlformats.org/officeDocument/2006/relationships/image" Target="../media/image121.wmf"/><Relationship Id="rId15" Type="http://schemas.openxmlformats.org/officeDocument/2006/relationships/image" Target="../media/image125.wmf"/><Relationship Id="rId23" Type="http://schemas.openxmlformats.org/officeDocument/2006/relationships/image" Target="../media/image128.wmf"/><Relationship Id="rId10" Type="http://schemas.openxmlformats.org/officeDocument/2006/relationships/image" Target="../media/image123.wmf"/><Relationship Id="rId19" Type="http://schemas.openxmlformats.org/officeDocument/2006/relationships/oleObject" Target="../embeddings/oleObject106.bin"/><Relationship Id="rId4" Type="http://schemas.openxmlformats.org/officeDocument/2006/relationships/oleObject" Target="../embeddings/oleObject100.bin"/><Relationship Id="rId9" Type="http://schemas.openxmlformats.org/officeDocument/2006/relationships/oleObject" Target="../embeddings/oleObject102.bin"/><Relationship Id="rId14" Type="http://schemas.openxmlformats.org/officeDocument/2006/relationships/oleObject" Target="../embeddings/oleObject104.bin"/><Relationship Id="rId22" Type="http://schemas.openxmlformats.org/officeDocument/2006/relationships/oleObject" Target="../embeddings/oleObject10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image" Target="../media/image129.png"/><Relationship Id="rId7" Type="http://schemas.openxmlformats.org/officeDocument/2006/relationships/image" Target="../media/image7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0.png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3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oleObject" Target="../embeddings/oleObject113.bin"/><Relationship Id="rId18" Type="http://schemas.openxmlformats.org/officeDocument/2006/relationships/image" Target="../media/image42.wmf"/><Relationship Id="rId26" Type="http://schemas.openxmlformats.org/officeDocument/2006/relationships/image" Target="../media/image61.png"/><Relationship Id="rId3" Type="http://schemas.openxmlformats.org/officeDocument/2006/relationships/oleObject" Target="../embeddings/oleObject110.bin"/><Relationship Id="rId21" Type="http://schemas.openxmlformats.org/officeDocument/2006/relationships/oleObject" Target="../embeddings/oleObject117.bin"/><Relationship Id="rId7" Type="http://schemas.openxmlformats.org/officeDocument/2006/relationships/image" Target="../media/image133.png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115.bin"/><Relationship Id="rId25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wmf"/><Relationship Id="rId20" Type="http://schemas.openxmlformats.org/officeDocument/2006/relationships/image" Target="../media/image43.wmf"/><Relationship Id="rId29" Type="http://schemas.openxmlformats.org/officeDocument/2006/relationships/image" Target="../media/image53.png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112.bin"/><Relationship Id="rId24" Type="http://schemas.openxmlformats.org/officeDocument/2006/relationships/image" Target="../media/image49.wmf"/><Relationship Id="rId5" Type="http://schemas.openxmlformats.org/officeDocument/2006/relationships/image" Target="../media/image50.png"/><Relationship Id="rId15" Type="http://schemas.openxmlformats.org/officeDocument/2006/relationships/oleObject" Target="../embeddings/oleObject114.bin"/><Relationship Id="rId23" Type="http://schemas.openxmlformats.org/officeDocument/2006/relationships/oleObject" Target="../embeddings/oleObject118.bin"/><Relationship Id="rId28" Type="http://schemas.openxmlformats.org/officeDocument/2006/relationships/image" Target="../media/image52.png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116.bin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111.bin"/><Relationship Id="rId14" Type="http://schemas.openxmlformats.org/officeDocument/2006/relationships/image" Target="../media/image46.wmf"/><Relationship Id="rId22" Type="http://schemas.openxmlformats.org/officeDocument/2006/relationships/image" Target="../media/image48.wmf"/><Relationship Id="rId27" Type="http://schemas.openxmlformats.org/officeDocument/2006/relationships/image" Target="../media/image58.png"/><Relationship Id="rId30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50.png"/><Relationship Id="rId7" Type="http://schemas.openxmlformats.org/officeDocument/2006/relationships/oleObject" Target="../embeddings/oleObject1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6.png"/><Relationship Id="rId5" Type="http://schemas.openxmlformats.org/officeDocument/2006/relationships/image" Target="../media/image133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wmf"/><Relationship Id="rId18" Type="http://schemas.openxmlformats.org/officeDocument/2006/relationships/image" Target="../media/image23.png"/><Relationship Id="rId3" Type="http://schemas.openxmlformats.org/officeDocument/2006/relationships/oleObject" Target="../embeddings/oleObject6.bin"/><Relationship Id="rId21" Type="http://schemas.openxmlformats.org/officeDocument/2006/relationships/image" Target="../media/image22.wmf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11" Type="http://schemas.openxmlformats.org/officeDocument/2006/relationships/image" Target="../media/image17.png"/><Relationship Id="rId15" Type="http://schemas.openxmlformats.org/officeDocument/2006/relationships/image" Target="../media/image11.wmf"/><Relationship Id="rId10" Type="http://schemas.openxmlformats.org/officeDocument/2006/relationships/image" Target="../media/image16.png"/><Relationship Id="rId19" Type="http://schemas.openxmlformats.org/officeDocument/2006/relationships/image" Target="../media/image19.png"/><Relationship Id="rId4" Type="http://schemas.openxmlformats.org/officeDocument/2006/relationships/image" Target="../media/image20.wmf"/><Relationship Id="rId9" Type="http://schemas.openxmlformats.org/officeDocument/2006/relationships/image" Target="../media/image15.png"/><Relationship Id="rId14" Type="http://schemas.openxmlformats.org/officeDocument/2006/relationships/oleObject" Target="../embeddings/oleObject8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40.jpeg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1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122.bin"/><Relationship Id="rId5" Type="http://schemas.openxmlformats.org/officeDocument/2006/relationships/image" Target="../media/image137.wmf"/><Relationship Id="rId10" Type="http://schemas.openxmlformats.org/officeDocument/2006/relationships/image" Target="../media/image142.jpeg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14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45.wmf"/><Relationship Id="rId3" Type="http://schemas.openxmlformats.org/officeDocument/2006/relationships/image" Target="../media/image146.jpeg"/><Relationship Id="rId7" Type="http://schemas.openxmlformats.org/officeDocument/2006/relationships/image" Target="../media/image143.wmf"/><Relationship Id="rId12" Type="http://schemas.openxmlformats.org/officeDocument/2006/relationships/oleObject" Target="../embeddings/oleObject1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23.bin"/><Relationship Id="rId11" Type="http://schemas.openxmlformats.org/officeDocument/2006/relationships/image" Target="../media/image142.jpeg"/><Relationship Id="rId5" Type="http://schemas.openxmlformats.org/officeDocument/2006/relationships/image" Target="../media/image140.jpeg"/><Relationship Id="rId10" Type="http://schemas.openxmlformats.org/officeDocument/2006/relationships/image" Target="../media/image144.wmf"/><Relationship Id="rId4" Type="http://schemas.openxmlformats.org/officeDocument/2006/relationships/image" Target="../media/image147.jpeg"/><Relationship Id="rId9" Type="http://schemas.openxmlformats.org/officeDocument/2006/relationships/oleObject" Target="../embeddings/oleObject12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image" Target="../media/image153.png"/><Relationship Id="rId7" Type="http://schemas.openxmlformats.org/officeDocument/2006/relationships/image" Target="../media/image15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51.wmf"/><Relationship Id="rId11" Type="http://schemas.openxmlformats.org/officeDocument/2006/relationships/image" Target="../media/image152.wmf"/><Relationship Id="rId5" Type="http://schemas.openxmlformats.org/officeDocument/2006/relationships/oleObject" Target="../embeddings/oleObject126.bin"/><Relationship Id="rId10" Type="http://schemas.openxmlformats.org/officeDocument/2006/relationships/oleObject" Target="../embeddings/oleObject127.bin"/><Relationship Id="rId4" Type="http://schemas.openxmlformats.org/officeDocument/2006/relationships/image" Target="../media/image154.png"/><Relationship Id="rId9" Type="http://schemas.openxmlformats.org/officeDocument/2006/relationships/image" Target="../media/image157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13" Type="http://schemas.openxmlformats.org/officeDocument/2006/relationships/oleObject" Target="../embeddings/oleObject133.bin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12" Type="http://schemas.openxmlformats.org/officeDocument/2006/relationships/image" Target="../media/image1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59.wmf"/><Relationship Id="rId11" Type="http://schemas.openxmlformats.org/officeDocument/2006/relationships/oleObject" Target="../embeddings/oleObject132.bin"/><Relationship Id="rId5" Type="http://schemas.openxmlformats.org/officeDocument/2006/relationships/oleObject" Target="../embeddings/oleObject129.bin"/><Relationship Id="rId10" Type="http://schemas.openxmlformats.org/officeDocument/2006/relationships/image" Target="../media/image161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31.bin"/><Relationship Id="rId14" Type="http://schemas.openxmlformats.org/officeDocument/2006/relationships/image" Target="../media/image16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13" Type="http://schemas.openxmlformats.org/officeDocument/2006/relationships/oleObject" Target="../embeddings/oleObject139.bin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1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9.wmf"/><Relationship Id="rId11" Type="http://schemas.openxmlformats.org/officeDocument/2006/relationships/oleObject" Target="../embeddings/oleObject138.bin"/><Relationship Id="rId5" Type="http://schemas.openxmlformats.org/officeDocument/2006/relationships/oleObject" Target="../embeddings/oleObject135.bin"/><Relationship Id="rId10" Type="http://schemas.openxmlformats.org/officeDocument/2006/relationships/image" Target="../media/image161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37.bin"/><Relationship Id="rId14" Type="http://schemas.openxmlformats.org/officeDocument/2006/relationships/image" Target="../media/image16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145.bin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1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167.wmf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143.bin"/><Relationship Id="rId14" Type="http://schemas.openxmlformats.org/officeDocument/2006/relationships/image" Target="../media/image16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oleObject" Target="../embeddings/oleObject151.bin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17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150.bin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173.wmf"/><Relationship Id="rId4" Type="http://schemas.openxmlformats.org/officeDocument/2006/relationships/image" Target="../media/image170.wmf"/><Relationship Id="rId9" Type="http://schemas.openxmlformats.org/officeDocument/2006/relationships/oleObject" Target="../embeddings/oleObject149.bin"/><Relationship Id="rId14" Type="http://schemas.openxmlformats.org/officeDocument/2006/relationships/image" Target="../media/image17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76.wmf"/><Relationship Id="rId4" Type="http://schemas.openxmlformats.org/officeDocument/2006/relationships/oleObject" Target="../embeddings/oleObject152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0.png"/><Relationship Id="rId4" Type="http://schemas.openxmlformats.org/officeDocument/2006/relationships/image" Target="../media/image1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13" Type="http://schemas.openxmlformats.org/officeDocument/2006/relationships/image" Target="../media/image184.wmf"/><Relationship Id="rId3" Type="http://schemas.openxmlformats.org/officeDocument/2006/relationships/image" Target="../media/image129.png"/><Relationship Id="rId7" Type="http://schemas.openxmlformats.org/officeDocument/2006/relationships/image" Target="../media/image1000.png"/><Relationship Id="rId12" Type="http://schemas.openxmlformats.org/officeDocument/2006/relationships/oleObject" Target="../embeddings/oleObject156.bin"/><Relationship Id="rId17" Type="http://schemas.openxmlformats.org/officeDocument/2006/relationships/image" Target="../media/image18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8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920.png"/><Relationship Id="rId11" Type="http://schemas.openxmlformats.org/officeDocument/2006/relationships/image" Target="../media/image183.wmf"/><Relationship Id="rId5" Type="http://schemas.openxmlformats.org/officeDocument/2006/relationships/image" Target="../media/image181.wmf"/><Relationship Id="rId15" Type="http://schemas.openxmlformats.org/officeDocument/2006/relationships/image" Target="../media/image185.wmf"/><Relationship Id="rId10" Type="http://schemas.openxmlformats.org/officeDocument/2006/relationships/oleObject" Target="../embeddings/oleObject155.bin"/><Relationship Id="rId4" Type="http://schemas.openxmlformats.org/officeDocument/2006/relationships/oleObject" Target="../embeddings/oleObject153.bin"/><Relationship Id="rId9" Type="http://schemas.openxmlformats.org/officeDocument/2006/relationships/image" Target="../media/image182.wmf"/><Relationship Id="rId14" Type="http://schemas.openxmlformats.org/officeDocument/2006/relationships/oleObject" Target="../embeddings/oleObject157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18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oleObject" Target="../embeddings/oleObject161.bin"/><Relationship Id="rId3" Type="http://schemas.openxmlformats.org/officeDocument/2006/relationships/oleObject" Target="../embeddings/oleObject159.bin"/><Relationship Id="rId7" Type="http://schemas.openxmlformats.org/officeDocument/2006/relationships/image" Target="../media/image191.wmf"/><Relationship Id="rId12" Type="http://schemas.openxmlformats.org/officeDocument/2006/relationships/image" Target="../media/image241.png"/><Relationship Id="rId17" Type="http://schemas.openxmlformats.org/officeDocument/2006/relationships/image" Target="../media/image19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2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31.png"/><Relationship Id="rId5" Type="http://schemas.openxmlformats.org/officeDocument/2006/relationships/image" Target="../media/image189.png"/><Relationship Id="rId15" Type="http://schemas.openxmlformats.org/officeDocument/2006/relationships/image" Target="../media/image500.png"/><Relationship Id="rId10" Type="http://schemas.openxmlformats.org/officeDocument/2006/relationships/image" Target="../media/image221.png"/><Relationship Id="rId4" Type="http://schemas.openxmlformats.org/officeDocument/2006/relationships/image" Target="../media/image190.wmf"/><Relationship Id="rId9" Type="http://schemas.openxmlformats.org/officeDocument/2006/relationships/image" Target="../media/image210.png"/><Relationship Id="rId14" Type="http://schemas.openxmlformats.org/officeDocument/2006/relationships/image" Target="../media/image192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96.wmf"/><Relationship Id="rId11" Type="http://schemas.openxmlformats.org/officeDocument/2006/relationships/image" Target="../media/image198.wmf"/><Relationship Id="rId5" Type="http://schemas.openxmlformats.org/officeDocument/2006/relationships/oleObject" Target="../embeddings/oleObject164.bin"/><Relationship Id="rId10" Type="http://schemas.openxmlformats.org/officeDocument/2006/relationships/oleObject" Target="../embeddings/oleObject166.bin"/><Relationship Id="rId4" Type="http://schemas.openxmlformats.org/officeDocument/2006/relationships/image" Target="../media/image195.wmf"/><Relationship Id="rId9" Type="http://schemas.openxmlformats.org/officeDocument/2006/relationships/image" Target="../media/image1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29.png"/><Relationship Id="rId4" Type="http://schemas.openxmlformats.org/officeDocument/2006/relationships/image" Target="../media/image199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34.emf"/><Relationship Id="rId4" Type="http://schemas.openxmlformats.org/officeDocument/2006/relationships/image" Target="../media/image30.wmf"/><Relationship Id="rId9" Type="http://schemas.openxmlformats.org/officeDocument/2006/relationships/image" Target="../media/image33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image" Target="../media/image122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69.bin"/><Relationship Id="rId12" Type="http://schemas.openxmlformats.org/officeDocument/2006/relationships/oleObject" Target="../embeddings/oleObject17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1.png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29.png"/><Relationship Id="rId11" Type="http://schemas.openxmlformats.org/officeDocument/2006/relationships/image" Target="../media/image201.wmf"/><Relationship Id="rId5" Type="http://schemas.openxmlformats.org/officeDocument/2006/relationships/image" Target="../media/image331.png"/><Relationship Id="rId15" Type="http://schemas.openxmlformats.org/officeDocument/2006/relationships/image" Target="../media/image202.wmf"/><Relationship Id="rId10" Type="http://schemas.openxmlformats.org/officeDocument/2006/relationships/oleObject" Target="../embeddings/oleObject170.bin"/><Relationship Id="rId4" Type="http://schemas.openxmlformats.org/officeDocument/2006/relationships/image" Target="../media/image200.wmf"/><Relationship Id="rId9" Type="http://schemas.openxmlformats.org/officeDocument/2006/relationships/image" Target="../media/image321.png"/><Relationship Id="rId14" Type="http://schemas.openxmlformats.org/officeDocument/2006/relationships/oleObject" Target="../embeddings/oleObject172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04.wmf"/><Relationship Id="rId5" Type="http://schemas.openxmlformats.org/officeDocument/2006/relationships/oleObject" Target="../embeddings/oleObject174.bin"/><Relationship Id="rId10" Type="http://schemas.openxmlformats.org/officeDocument/2006/relationships/image" Target="../media/image205.wmf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17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209.wmf"/><Relationship Id="rId18" Type="http://schemas.openxmlformats.org/officeDocument/2006/relationships/oleObject" Target="../embeddings/oleObject182.bin"/><Relationship Id="rId3" Type="http://schemas.openxmlformats.org/officeDocument/2006/relationships/oleObject" Target="../embeddings/oleObject177.bin"/><Relationship Id="rId7" Type="http://schemas.openxmlformats.org/officeDocument/2006/relationships/image" Target="../media/image207.wmf"/><Relationship Id="rId12" Type="http://schemas.openxmlformats.org/officeDocument/2006/relationships/oleObject" Target="../embeddings/oleObject180.bin"/><Relationship Id="rId17" Type="http://schemas.openxmlformats.org/officeDocument/2006/relationships/image" Target="../media/image65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40.png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78.bin"/><Relationship Id="rId11" Type="http://schemas.openxmlformats.org/officeDocument/2006/relationships/image" Target="../media/image208.wmf"/><Relationship Id="rId5" Type="http://schemas.openxmlformats.org/officeDocument/2006/relationships/image" Target="../media/image129.png"/><Relationship Id="rId15" Type="http://schemas.openxmlformats.org/officeDocument/2006/relationships/image" Target="../media/image127.wmf"/><Relationship Id="rId10" Type="http://schemas.openxmlformats.org/officeDocument/2006/relationships/oleObject" Target="../embeddings/oleObject179.bin"/><Relationship Id="rId19" Type="http://schemas.openxmlformats.org/officeDocument/2006/relationships/image" Target="../media/image210.wmf"/><Relationship Id="rId4" Type="http://schemas.openxmlformats.org/officeDocument/2006/relationships/image" Target="../media/image206.wmf"/><Relationship Id="rId9" Type="http://schemas.openxmlformats.org/officeDocument/2006/relationships/image" Target="../media/image390.png"/><Relationship Id="rId14" Type="http://schemas.openxmlformats.org/officeDocument/2006/relationships/oleObject" Target="../embeddings/oleObject18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21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ysics.ucc.ie/fpetersweb/FrankWeb/courses/PY4118/Notes/Symmetry%20of%20Tensor%202.pdf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90.png"/><Relationship Id="rId7" Type="http://schemas.openxmlformats.org/officeDocument/2006/relationships/image" Target="../media/image2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3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18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12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oleObject" Target="../embeddings/oleObject186.bin"/><Relationship Id="rId7" Type="http://schemas.openxmlformats.org/officeDocument/2006/relationships/image" Target="../media/image2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87.bin"/><Relationship Id="rId5" Type="http://schemas.openxmlformats.org/officeDocument/2006/relationships/image" Target="../media/image222.png"/><Relationship Id="rId4" Type="http://schemas.openxmlformats.org/officeDocument/2006/relationships/image" Target="../media/image219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6.wmf"/><Relationship Id="rId3" Type="http://schemas.openxmlformats.org/officeDocument/2006/relationships/oleObject" Target="../embeddings/oleObject21.bin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.bin"/><Relationship Id="rId20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11" Type="http://schemas.openxmlformats.org/officeDocument/2006/relationships/image" Target="../media/image17.png"/><Relationship Id="rId5" Type="http://schemas.openxmlformats.org/officeDocument/2006/relationships/oleObject" Target="../embeddings/oleObject22.bin"/><Relationship Id="rId15" Type="http://schemas.openxmlformats.org/officeDocument/2006/relationships/image" Target="../media/image11.wmf"/><Relationship Id="rId10" Type="http://schemas.openxmlformats.org/officeDocument/2006/relationships/image" Target="../media/image16.png"/><Relationship Id="rId19" Type="http://schemas.openxmlformats.org/officeDocument/2006/relationships/image" Target="../media/image182.png"/><Relationship Id="rId4" Type="http://schemas.openxmlformats.org/officeDocument/2006/relationships/image" Target="../media/image35.wmf"/><Relationship Id="rId9" Type="http://schemas.openxmlformats.org/officeDocument/2006/relationships/image" Target="../media/image15.png"/><Relationship Id="rId14" Type="http://schemas.openxmlformats.org/officeDocument/2006/relationships/oleObject" Target="../embeddings/oleObject2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39.emf"/><Relationship Id="rId7" Type="http://schemas.openxmlformats.org/officeDocument/2006/relationships/image" Target="../media/image244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90.png"/><Relationship Id="rId7" Type="http://schemas.openxmlformats.org/officeDocument/2006/relationships/image" Target="../media/image2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9.bin"/><Relationship Id="rId3" Type="http://schemas.openxmlformats.org/officeDocument/2006/relationships/image" Target="../media/image129.png"/><Relationship Id="rId7" Type="http://schemas.openxmlformats.org/officeDocument/2006/relationships/image" Target="../media/image7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00.png"/><Relationship Id="rId5" Type="http://schemas.openxmlformats.org/officeDocument/2006/relationships/image" Target="../media/image257.wmf"/><Relationship Id="rId4" Type="http://schemas.openxmlformats.org/officeDocument/2006/relationships/oleObject" Target="../embeddings/oleObject188.bin"/><Relationship Id="rId9" Type="http://schemas.openxmlformats.org/officeDocument/2006/relationships/image" Target="../media/image258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3" Type="http://schemas.openxmlformats.org/officeDocument/2006/relationships/image" Target="../media/image129.png"/><Relationship Id="rId7" Type="http://schemas.openxmlformats.org/officeDocument/2006/relationships/oleObject" Target="../embeddings/oleObject1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500.png"/><Relationship Id="rId5" Type="http://schemas.openxmlformats.org/officeDocument/2006/relationships/image" Target="../media/image259.wmf"/><Relationship Id="rId4" Type="http://schemas.openxmlformats.org/officeDocument/2006/relationships/oleObject" Target="../embeddings/oleObject190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oleObject" Target="../embeddings/oleObject193.bin"/><Relationship Id="rId3" Type="http://schemas.openxmlformats.org/officeDocument/2006/relationships/image" Target="../media/image2200.png"/><Relationship Id="rId7" Type="http://schemas.openxmlformats.org/officeDocument/2006/relationships/image" Target="NULL"/><Relationship Id="rId12" Type="http://schemas.openxmlformats.org/officeDocument/2006/relationships/image" Target="../media/image2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NULL"/><Relationship Id="rId11" Type="http://schemas.openxmlformats.org/officeDocument/2006/relationships/oleObject" Target="../embeddings/oleObject192.bin"/><Relationship Id="rId10" Type="http://schemas.openxmlformats.org/officeDocument/2006/relationships/image" Target="../media/image2300.png"/><Relationship Id="rId9" Type="http://schemas.openxmlformats.org/officeDocument/2006/relationships/image" Target="NULL"/><Relationship Id="rId14" Type="http://schemas.openxmlformats.org/officeDocument/2006/relationships/image" Target="../media/image262.w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0.bin"/><Relationship Id="rId18" Type="http://schemas.openxmlformats.org/officeDocument/2006/relationships/image" Target="../media/image43.wmf"/><Relationship Id="rId26" Type="http://schemas.openxmlformats.org/officeDocument/2006/relationships/image" Target="../media/image55.png"/><Relationship Id="rId21" Type="http://schemas.openxmlformats.org/officeDocument/2006/relationships/oleObject" Target="../embeddings/oleObject34.bin"/><Relationship Id="rId34" Type="http://schemas.openxmlformats.org/officeDocument/2006/relationships/oleObject" Target="../embeddings/oleObject38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0.wmf"/><Relationship Id="rId17" Type="http://schemas.openxmlformats.org/officeDocument/2006/relationships/oleObject" Target="../embeddings/oleObject32.bin"/><Relationship Id="rId25" Type="http://schemas.openxmlformats.org/officeDocument/2006/relationships/image" Target="../media/image54.png"/><Relationship Id="rId33" Type="http://schemas.openxmlformats.org/officeDocument/2006/relationships/image" Target="../media/image48.wmf"/><Relationship Id="rId38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.wmf"/><Relationship Id="rId20" Type="http://schemas.openxmlformats.org/officeDocument/2006/relationships/image" Target="../media/image44.wmf"/><Relationship Id="rId29" Type="http://schemas.openxmlformats.org/officeDocument/2006/relationships/image" Target="../media/image4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29.bin"/><Relationship Id="rId24" Type="http://schemas.openxmlformats.org/officeDocument/2006/relationships/image" Target="../media/image53.png"/><Relationship Id="rId32" Type="http://schemas.openxmlformats.org/officeDocument/2006/relationships/oleObject" Target="../embeddings/oleObject37.bin"/><Relationship Id="rId37" Type="http://schemas.openxmlformats.org/officeDocument/2006/relationships/image" Target="../media/image58.png"/><Relationship Id="rId5" Type="http://schemas.openxmlformats.org/officeDocument/2006/relationships/image" Target="../media/image50.png"/><Relationship Id="rId15" Type="http://schemas.openxmlformats.org/officeDocument/2006/relationships/oleObject" Target="../embeddings/oleObject31.bin"/><Relationship Id="rId23" Type="http://schemas.openxmlformats.org/officeDocument/2006/relationships/image" Target="../media/image52.png"/><Relationship Id="rId28" Type="http://schemas.openxmlformats.org/officeDocument/2006/relationships/oleObject" Target="../embeddings/oleObject35.bin"/><Relationship Id="rId36" Type="http://schemas.openxmlformats.org/officeDocument/2006/relationships/image" Target="../media/image57.png"/><Relationship Id="rId10" Type="http://schemas.openxmlformats.org/officeDocument/2006/relationships/image" Target="../media/image39.wmf"/><Relationship Id="rId19" Type="http://schemas.openxmlformats.org/officeDocument/2006/relationships/oleObject" Target="../embeddings/oleObject33.bin"/><Relationship Id="rId31" Type="http://schemas.openxmlformats.org/officeDocument/2006/relationships/image" Target="../media/image47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41.wmf"/><Relationship Id="rId22" Type="http://schemas.openxmlformats.org/officeDocument/2006/relationships/image" Target="../media/image45.wmf"/><Relationship Id="rId27" Type="http://schemas.openxmlformats.org/officeDocument/2006/relationships/image" Target="../media/image56.png"/><Relationship Id="rId30" Type="http://schemas.openxmlformats.org/officeDocument/2006/relationships/oleObject" Target="../embeddings/oleObject36.bin"/><Relationship Id="rId35" Type="http://schemas.openxmlformats.org/officeDocument/2006/relationships/image" Target="../media/image49.wmf"/><Relationship Id="rId8" Type="http://schemas.openxmlformats.org/officeDocument/2006/relationships/image" Target="../media/image38.wmf"/><Relationship Id="rId3" Type="http://schemas.openxmlformats.org/officeDocument/2006/relationships/oleObject" Target="../embeddings/oleObject26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6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13" Type="http://schemas.openxmlformats.org/officeDocument/2006/relationships/oleObject" Target="../embeddings/oleObject199.bin"/><Relationship Id="rId3" Type="http://schemas.openxmlformats.org/officeDocument/2006/relationships/oleObject" Target="../embeddings/oleObject194.bin"/><Relationship Id="rId7" Type="http://schemas.openxmlformats.org/officeDocument/2006/relationships/oleObject" Target="../embeddings/oleObject196.bin"/><Relationship Id="rId12" Type="http://schemas.openxmlformats.org/officeDocument/2006/relationships/image" Target="../media/image276.wmf"/><Relationship Id="rId17" Type="http://schemas.openxmlformats.org/officeDocument/2006/relationships/image" Target="../media/image27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8.w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73.wmf"/><Relationship Id="rId11" Type="http://schemas.openxmlformats.org/officeDocument/2006/relationships/oleObject" Target="../embeddings/oleObject198.bin"/><Relationship Id="rId5" Type="http://schemas.openxmlformats.org/officeDocument/2006/relationships/oleObject" Target="../embeddings/oleObject195.bin"/><Relationship Id="rId15" Type="http://schemas.openxmlformats.org/officeDocument/2006/relationships/oleObject" Target="../embeddings/oleObject200.bin"/><Relationship Id="rId10" Type="http://schemas.openxmlformats.org/officeDocument/2006/relationships/image" Target="../media/image275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197.bin"/><Relationship Id="rId14" Type="http://schemas.openxmlformats.org/officeDocument/2006/relationships/image" Target="../media/image27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81.wmf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280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ysics.ucc.ie/fpetersweb/FrankWeb/courses/PY4118/Notes/Symmetry%20of%20Tensor%202.pdf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5.JPG"/><Relationship Id="rId7" Type="http://schemas.openxmlformats.org/officeDocument/2006/relationships/image" Target="../media/image289.pn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JPG"/><Relationship Id="rId9" Type="http://schemas.openxmlformats.org/officeDocument/2006/relationships/image" Target="../media/image29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5.JPG"/><Relationship Id="rId7" Type="http://schemas.openxmlformats.org/officeDocument/2006/relationships/image" Target="../media/image299.png"/><Relationship Id="rId12" Type="http://schemas.openxmlformats.org/officeDocument/2006/relationships/image" Target="../media/image305.pn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11" Type="http://schemas.openxmlformats.org/officeDocument/2006/relationships/image" Target="../media/image304.png"/><Relationship Id="rId5" Type="http://schemas.openxmlformats.org/officeDocument/2006/relationships/image" Target="../media/image297.JPG"/><Relationship Id="rId10" Type="http://schemas.openxmlformats.org/officeDocument/2006/relationships/image" Target="../media/image303.png"/><Relationship Id="rId4" Type="http://schemas.openxmlformats.org/officeDocument/2006/relationships/image" Target="../media/image296.JP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09.JP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JPG"/><Relationship Id="rId10" Type="http://schemas.openxmlformats.org/officeDocument/2006/relationships/image" Target="../media/image316.png"/><Relationship Id="rId4" Type="http://schemas.openxmlformats.org/officeDocument/2006/relationships/image" Target="../media/image310.JPG"/><Relationship Id="rId9" Type="http://schemas.openxmlformats.org/officeDocument/2006/relationships/image" Target="../media/image3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39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JPG"/><Relationship Id="rId7" Type="http://schemas.openxmlformats.org/officeDocument/2006/relationships/image" Target="../media/image325.png"/><Relationship Id="rId12" Type="http://schemas.openxmlformats.org/officeDocument/2006/relationships/image" Target="../media/image333.png"/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JPG"/><Relationship Id="rId10" Type="http://schemas.openxmlformats.org/officeDocument/2006/relationships/image" Target="../media/image328.png"/><Relationship Id="rId4" Type="http://schemas.openxmlformats.org/officeDocument/2006/relationships/image" Target="../media/image322.JPG"/><Relationship Id="rId9" Type="http://schemas.openxmlformats.org/officeDocument/2006/relationships/image" Target="../media/image3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G"/><Relationship Id="rId7" Type="http://schemas.openxmlformats.org/officeDocument/2006/relationships/image" Target="../media/image339.png"/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63" y="0"/>
            <a:ext cx="6296025" cy="1943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63" y="1943100"/>
            <a:ext cx="8820150" cy="55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71" y="2684195"/>
            <a:ext cx="3867150" cy="219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71" y="3091915"/>
            <a:ext cx="6772275" cy="323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93" y="3630527"/>
            <a:ext cx="3792030" cy="874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12" y="4719384"/>
            <a:ext cx="3679911" cy="15370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0795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8"/>
              </a:rPr>
              <a:t>http://www.physics.ucc.ie/fpetersweb/FrankWeb/courses/PY4118/Notes/Symmetry%20of%20Tensor%202.pdf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056" y="3518353"/>
            <a:ext cx="5647106" cy="31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7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795899"/>
              </p:ext>
            </p:extLst>
          </p:nvPr>
        </p:nvGraphicFramePr>
        <p:xfrm>
          <a:off x="1830388" y="2635250"/>
          <a:ext cx="2768600" cy="243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4" name="Graph" r:id="rId3" imgW="8497800" imgH="7505640" progId="Origin50.Graph">
                  <p:embed/>
                </p:oleObj>
              </mc:Choice>
              <mc:Fallback>
                <p:oleObj name="Graph" r:id="rId3" imgW="8497800" imgH="7505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0388" y="2635250"/>
                        <a:ext cx="2768600" cy="243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07344"/>
              </p:ext>
            </p:extLst>
          </p:nvPr>
        </p:nvGraphicFramePr>
        <p:xfrm>
          <a:off x="4537075" y="2697163"/>
          <a:ext cx="2239963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5" name="Graph" r:id="rId5" imgW="7056000" imgH="7457040" progId="Origin50.Graph">
                  <p:embed/>
                </p:oleObj>
              </mc:Choice>
              <mc:Fallback>
                <p:oleObj name="Graph" r:id="rId5" imgW="7056000" imgH="74570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37075" y="2697163"/>
                        <a:ext cx="2239963" cy="236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7818" y="1330021"/>
            <a:ext cx="796697" cy="1292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475" y="1301404"/>
            <a:ext cx="1280205" cy="13494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44397" y="1222126"/>
            <a:ext cx="457315" cy="13691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7156" y="1442744"/>
            <a:ext cx="1929785" cy="713725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114056"/>
              </p:ext>
            </p:extLst>
          </p:nvPr>
        </p:nvGraphicFramePr>
        <p:xfrm>
          <a:off x="6804025" y="2689225"/>
          <a:ext cx="2239963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6" name="Graph" r:id="rId11" imgW="7056000" imgH="7499520" progId="Origin50.Graph">
                  <p:embed/>
                </p:oleObj>
              </mc:Choice>
              <mc:Fallback>
                <p:oleObj name="Graph" r:id="rId11" imgW="7056000" imgH="7499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4025" y="2689225"/>
                        <a:ext cx="2239963" cy="237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964173"/>
              </p:ext>
            </p:extLst>
          </p:nvPr>
        </p:nvGraphicFramePr>
        <p:xfrm>
          <a:off x="15738474" y="2689237"/>
          <a:ext cx="2178050" cy="210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7" name="Graph" r:id="rId13" imgW="6860880" imgH="6635520" progId="Origin50.Graph">
                  <p:embed/>
                </p:oleObj>
              </mc:Choice>
              <mc:Fallback>
                <p:oleObj name="Graph" r:id="rId13" imgW="68608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738474" y="2689237"/>
                        <a:ext cx="2178050" cy="2103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119874"/>
              </p:ext>
            </p:extLst>
          </p:nvPr>
        </p:nvGraphicFramePr>
        <p:xfrm>
          <a:off x="12865100" y="2635250"/>
          <a:ext cx="2770188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8" name="Graph" r:id="rId15" imgW="8502480" imgH="6635520" progId="Origin50.Graph">
                  <p:embed/>
                </p:oleObj>
              </mc:Choice>
              <mc:Fallback>
                <p:oleObj name="Graph" r:id="rId15" imgW="85024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865100" y="2635250"/>
                        <a:ext cx="2770188" cy="2157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014789" y="1534490"/>
            <a:ext cx="54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61162" y="1534490"/>
            <a:ext cx="54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20847" y="1534490"/>
            <a:ext cx="54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81450" y="1445590"/>
            <a:ext cx="1592895" cy="974980"/>
            <a:chOff x="2581450" y="1445590"/>
            <a:chExt cx="1592895" cy="97498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81450" y="1445590"/>
              <a:ext cx="1592895" cy="974980"/>
            </a:xfrm>
            <a:prstGeom prst="rect">
              <a:avLst/>
            </a:prstGeom>
          </p:spPr>
        </p:pic>
        <p:cxnSp>
          <p:nvCxnSpPr>
            <p:cNvPr id="5" name="直接箭头连接符 4"/>
            <p:cNvCxnSpPr/>
            <p:nvPr/>
          </p:nvCxnSpPr>
          <p:spPr>
            <a:xfrm flipV="1">
              <a:off x="3394303" y="1936256"/>
              <a:ext cx="6492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3395886" y="1614296"/>
              <a:ext cx="0" cy="32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3574128" y="1720851"/>
              <a:ext cx="2365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179702" y="1635816"/>
              <a:ext cx="2365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899921"/>
              </p:ext>
            </p:extLst>
          </p:nvPr>
        </p:nvGraphicFramePr>
        <p:xfrm>
          <a:off x="784225" y="74613"/>
          <a:ext cx="443865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0" name="Graph" r:id="rId3" imgW="8791920" imgH="6635520" progId="Origin50.Graph">
                  <p:embed/>
                </p:oleObj>
              </mc:Choice>
              <mc:Fallback>
                <p:oleObj name="Graph" r:id="rId3" imgW="879192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25" y="74613"/>
                        <a:ext cx="4438650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849101"/>
              </p:ext>
            </p:extLst>
          </p:nvPr>
        </p:nvGraphicFramePr>
        <p:xfrm>
          <a:off x="5524500" y="107950"/>
          <a:ext cx="3967163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1" name="Graph" r:id="rId5" imgW="7850160" imgH="6635520" progId="Origin50.Graph">
                  <p:embed/>
                </p:oleObj>
              </mc:Choice>
              <mc:Fallback>
                <p:oleObj name="Graph" r:id="rId5" imgW="785016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4500" y="107950"/>
                        <a:ext cx="3967163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640774"/>
              </p:ext>
            </p:extLst>
          </p:nvPr>
        </p:nvGraphicFramePr>
        <p:xfrm>
          <a:off x="-12261850" y="2482850"/>
          <a:ext cx="4408487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2" name="Graph" r:id="rId7" imgW="8709840" imgH="6635520" progId="Origin50.Graph">
                  <p:embed/>
                </p:oleObj>
              </mc:Choice>
              <mc:Fallback>
                <p:oleObj name="Graph" r:id="rId7" imgW="87098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2261850" y="2482850"/>
                        <a:ext cx="4408487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766760"/>
              </p:ext>
            </p:extLst>
          </p:nvPr>
        </p:nvGraphicFramePr>
        <p:xfrm>
          <a:off x="-7521575" y="2482850"/>
          <a:ext cx="4322762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3" name="Graph" r:id="rId9" imgW="8542080" imgH="6635520" progId="Origin50.Graph">
                  <p:embed/>
                </p:oleObj>
              </mc:Choice>
              <mc:Fallback>
                <p:oleObj name="Graph" r:id="rId9" imgW="8542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7521575" y="2482850"/>
                        <a:ext cx="4322762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73647"/>
              </p:ext>
            </p:extLst>
          </p:nvPr>
        </p:nvGraphicFramePr>
        <p:xfrm>
          <a:off x="14436725" y="2514600"/>
          <a:ext cx="42672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4" name="Graph" r:id="rId11" imgW="8461080" imgH="6507360" progId="Origin50.Graph">
                  <p:embed/>
                </p:oleObj>
              </mc:Choice>
              <mc:Fallback>
                <p:oleObj name="Graph" r:id="rId11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36725" y="2514600"/>
                        <a:ext cx="42672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643148"/>
              </p:ext>
            </p:extLst>
          </p:nvPr>
        </p:nvGraphicFramePr>
        <p:xfrm>
          <a:off x="18730913" y="2513892"/>
          <a:ext cx="4276725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5" name="Graph" r:id="rId13" imgW="8461080" imgH="6507360" progId="Origin50.Graph">
                  <p:embed/>
                </p:oleObj>
              </mc:Choice>
              <mc:Fallback>
                <p:oleObj name="Graph" r:id="rId13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730913" y="2513892"/>
                        <a:ext cx="4276725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A0=50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64</a:t>
                </a:r>
                <a:r>
                  <a:rPr lang="en-US" dirty="0" smtClean="0"/>
                  <a:t>;</a:t>
                </a:r>
              </a:p>
              <a:p>
                <a:r>
                  <a:rPr lang="en-US" altLang="zh-CN" dirty="0" smtClean="0"/>
                  <a:t> e=(a-b)/(</a:t>
                </a:r>
                <a:r>
                  <a:rPr lang="en-US" altLang="zh-CN" dirty="0" err="1" smtClean="0"/>
                  <a:t>a+b</a:t>
                </a:r>
                <a:r>
                  <a:rPr lang="en-US" altLang="zh-CN" dirty="0" smtClean="0"/>
                  <a:t>)=0.15</a:t>
                </a:r>
                <a:endParaRPr 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  <a:blipFill rotWithShape="0">
                <a:blip r:embed="rId15"/>
                <a:stretch>
                  <a:fillRect t="-3604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530735"/>
              </p:ext>
            </p:extLst>
          </p:nvPr>
        </p:nvGraphicFramePr>
        <p:xfrm>
          <a:off x="10780713" y="814388"/>
          <a:ext cx="282257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6" name="Graph" r:id="rId16" imgW="7159680" imgH="6717960" progId="Origin50.Graph">
                  <p:embed/>
                </p:oleObj>
              </mc:Choice>
              <mc:Fallback>
                <p:oleObj name="Graph" r:id="rId16" imgW="71596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780713" y="814388"/>
                        <a:ext cx="282257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−42/180∗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A0=</a:t>
                </a:r>
                <a:r>
                  <a:rPr lang="en-US" dirty="0"/>
                  <a:t> 33.4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0.9</a:t>
                </a:r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  <a:blipFill rotWithShape="0">
                <a:blip r:embed="rId18"/>
                <a:stretch>
                  <a:fillRect l="-195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77" y="3557392"/>
            <a:ext cx="4388198" cy="3343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16" y="3547261"/>
            <a:ext cx="4316761" cy="335388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4289" y="7461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22875" y="114302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8943" y="3302999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47529" y="33426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496848"/>
              </p:ext>
            </p:extLst>
          </p:nvPr>
        </p:nvGraphicFramePr>
        <p:xfrm>
          <a:off x="784225" y="74613"/>
          <a:ext cx="443865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7" name="Graph" r:id="rId3" imgW="8791920" imgH="6635520" progId="Origin50.Graph">
                  <p:embed/>
                </p:oleObj>
              </mc:Choice>
              <mc:Fallback>
                <p:oleObj name="Graph" r:id="rId3" imgW="879192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25" y="74613"/>
                        <a:ext cx="4438650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3770"/>
              </p:ext>
            </p:extLst>
          </p:nvPr>
        </p:nvGraphicFramePr>
        <p:xfrm>
          <a:off x="876300" y="3503613"/>
          <a:ext cx="441325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8" name="Graph" r:id="rId5" imgW="8731080" imgH="6635520" progId="Origin50.Graph">
                  <p:embed/>
                </p:oleObj>
              </mc:Choice>
              <mc:Fallback>
                <p:oleObj name="Graph" r:id="rId5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6300" y="3503613"/>
                        <a:ext cx="4413250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-12261850" y="2482850"/>
          <a:ext cx="4408487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9" name="Graph" r:id="rId7" imgW="8709840" imgH="6635520" progId="Origin50.Graph">
                  <p:embed/>
                </p:oleObj>
              </mc:Choice>
              <mc:Fallback>
                <p:oleObj name="Graph" r:id="rId7" imgW="87098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2261850" y="2482850"/>
                        <a:ext cx="4408487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-7521575" y="2482850"/>
          <a:ext cx="4322762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0" name="Graph" r:id="rId9" imgW="8542080" imgH="6635520" progId="Origin50.Graph">
                  <p:embed/>
                </p:oleObj>
              </mc:Choice>
              <mc:Fallback>
                <p:oleObj name="Graph" r:id="rId9" imgW="8542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7521575" y="2482850"/>
                        <a:ext cx="4322762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4436725" y="2514600"/>
          <a:ext cx="42672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1" name="Graph" r:id="rId11" imgW="8461080" imgH="6507360" progId="Origin50.Graph">
                  <p:embed/>
                </p:oleObj>
              </mc:Choice>
              <mc:Fallback>
                <p:oleObj name="Graph" r:id="rId11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36725" y="2514600"/>
                        <a:ext cx="42672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8730913" y="2513892"/>
          <a:ext cx="4276725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2" name="Graph" r:id="rId13" imgW="8461080" imgH="6507360" progId="Origin50.Graph">
                  <p:embed/>
                </p:oleObj>
              </mc:Choice>
              <mc:Fallback>
                <p:oleObj name="Graph" r:id="rId13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730913" y="2513892"/>
                        <a:ext cx="4276725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A0=50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64</a:t>
                </a:r>
                <a:r>
                  <a:rPr lang="en-US" dirty="0" smtClean="0"/>
                  <a:t>;</a:t>
                </a:r>
              </a:p>
              <a:p>
                <a:r>
                  <a:rPr lang="en-US" altLang="zh-CN" dirty="0" smtClean="0"/>
                  <a:t> e=(a-b)/(</a:t>
                </a:r>
                <a:r>
                  <a:rPr lang="en-US" altLang="zh-CN" dirty="0" err="1" smtClean="0"/>
                  <a:t>a+b</a:t>
                </a:r>
                <a:r>
                  <a:rPr lang="en-US" altLang="zh-CN" dirty="0" smtClean="0"/>
                  <a:t>)=0.15</a:t>
                </a:r>
                <a:endParaRPr 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  <a:blipFill rotWithShape="0">
                <a:blip r:embed="rId17"/>
                <a:stretch>
                  <a:fillRect t="-3604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15002900" y="-101722"/>
          <a:ext cx="282257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3" name="Graph" r:id="rId18" imgW="7159680" imgH="6717960" progId="Origin50.Graph">
                  <p:embed/>
                </p:oleObj>
              </mc:Choice>
              <mc:Fallback>
                <p:oleObj name="Graph" r:id="rId18" imgW="71596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002900" y="-101722"/>
                        <a:ext cx="282257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−42/180∗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A0=</a:t>
                </a:r>
                <a:r>
                  <a:rPr lang="en-US" dirty="0"/>
                  <a:t> 33.4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0.9</a:t>
                </a:r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  <a:blipFill rotWithShape="0">
                <a:blip r:embed="rId20"/>
                <a:stretch>
                  <a:fillRect l="-195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95" y="122101"/>
            <a:ext cx="4388198" cy="3343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32" y="3508512"/>
            <a:ext cx="4316761" cy="335388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4289" y="7461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4832" y="347883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22875" y="65187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47529" y="33426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486193" y="7461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64759" y="33426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-7853363" y="-7118350"/>
          <a:ext cx="4440238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4" name="Graph" r:id="rId23" imgW="8791920" imgH="6635520" progId="Origin50.Graph">
                  <p:embed/>
                </p:oleObj>
              </mc:Choice>
              <mc:Fallback>
                <p:oleObj name="Graph" r:id="rId23" imgW="879192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-7853363" y="-7118350"/>
                        <a:ext cx="4440238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/>
          </p:nvPr>
        </p:nvGraphicFramePr>
        <p:xfrm>
          <a:off x="-8215312" y="-2257515"/>
          <a:ext cx="4418013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5" name="Graph" r:id="rId25" imgW="8731080" imgH="6635520" progId="Origin50.Graph">
                  <p:embed/>
                </p:oleObj>
              </mc:Choice>
              <mc:Fallback>
                <p:oleObj name="Graph" r:id="rId25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-8215312" y="-2257515"/>
                        <a:ext cx="4418013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195046"/>
              </p:ext>
            </p:extLst>
          </p:nvPr>
        </p:nvGraphicFramePr>
        <p:xfrm>
          <a:off x="5272088" y="112713"/>
          <a:ext cx="4065587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6" name="Graph" r:id="rId27" imgW="8051400" imgH="6635520" progId="Origin50.Graph">
                  <p:embed/>
                </p:oleObj>
              </mc:Choice>
              <mc:Fallback>
                <p:oleObj name="Graph" r:id="rId27" imgW="805140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272088" y="112713"/>
                        <a:ext cx="4065587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218922"/>
              </p:ext>
            </p:extLst>
          </p:nvPr>
        </p:nvGraphicFramePr>
        <p:xfrm>
          <a:off x="5362575" y="3465513"/>
          <a:ext cx="3971925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7" name="Graph" r:id="rId29" imgW="7850160" imgH="6635520" progId="Origin50.Graph">
                  <p:embed/>
                </p:oleObj>
              </mc:Choice>
              <mc:Fallback>
                <p:oleObj name="Graph" r:id="rId29" imgW="785016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362575" y="3465513"/>
                        <a:ext cx="3971925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465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10" y="3484577"/>
            <a:ext cx="4430690" cy="33678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91" y="104429"/>
            <a:ext cx="4385714" cy="3310575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65214"/>
              </p:ext>
            </p:extLst>
          </p:nvPr>
        </p:nvGraphicFramePr>
        <p:xfrm>
          <a:off x="969963" y="74613"/>
          <a:ext cx="4065587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7" name="Graph" r:id="rId5" imgW="8051400" imgH="6635520" progId="Origin50.Graph">
                  <p:embed/>
                </p:oleObj>
              </mc:Choice>
              <mc:Fallback>
                <p:oleObj name="Graph" r:id="rId5" imgW="805140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9963" y="74613"/>
                        <a:ext cx="4065587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371913"/>
              </p:ext>
            </p:extLst>
          </p:nvPr>
        </p:nvGraphicFramePr>
        <p:xfrm>
          <a:off x="876300" y="3503613"/>
          <a:ext cx="441325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8" name="Graph" r:id="rId7" imgW="8731080" imgH="6635520" progId="Origin50.Graph">
                  <p:embed/>
                </p:oleObj>
              </mc:Choice>
              <mc:Fallback>
                <p:oleObj name="Graph" r:id="rId7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6300" y="3503613"/>
                        <a:ext cx="4413250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-12261850" y="2482850"/>
          <a:ext cx="4408487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9" name="Graph" r:id="rId9" imgW="8709840" imgH="6635520" progId="Origin50.Graph">
                  <p:embed/>
                </p:oleObj>
              </mc:Choice>
              <mc:Fallback>
                <p:oleObj name="Graph" r:id="rId9" imgW="87098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2261850" y="2482850"/>
                        <a:ext cx="4408487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-7521575" y="2482850"/>
          <a:ext cx="4322762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0" name="Graph" r:id="rId11" imgW="8542080" imgH="6635520" progId="Origin50.Graph">
                  <p:embed/>
                </p:oleObj>
              </mc:Choice>
              <mc:Fallback>
                <p:oleObj name="Graph" r:id="rId11" imgW="8542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7521575" y="2482850"/>
                        <a:ext cx="4322762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4436725" y="2514600"/>
          <a:ext cx="42672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1" name="Graph" r:id="rId13" imgW="8461080" imgH="6507360" progId="Origin50.Graph">
                  <p:embed/>
                </p:oleObj>
              </mc:Choice>
              <mc:Fallback>
                <p:oleObj name="Graph" r:id="rId13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436725" y="2514600"/>
                        <a:ext cx="42672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8730913" y="2513892"/>
          <a:ext cx="4276725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2" name="Graph" r:id="rId15" imgW="8461080" imgH="6507360" progId="Origin50.Graph">
                  <p:embed/>
                </p:oleObj>
              </mc:Choice>
              <mc:Fallback>
                <p:oleObj name="Graph" r:id="rId15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730913" y="2513892"/>
                        <a:ext cx="4276725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A0=50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64</a:t>
                </a:r>
                <a:r>
                  <a:rPr lang="en-US" dirty="0" smtClean="0"/>
                  <a:t>;</a:t>
                </a:r>
              </a:p>
              <a:p>
                <a:r>
                  <a:rPr lang="en-US" altLang="zh-CN" dirty="0" smtClean="0"/>
                  <a:t> e=(a-b)/(</a:t>
                </a:r>
                <a:r>
                  <a:rPr lang="en-US" altLang="zh-CN" dirty="0" err="1" smtClean="0"/>
                  <a:t>a+b</a:t>
                </a:r>
                <a:r>
                  <a:rPr lang="en-US" altLang="zh-CN" dirty="0" smtClean="0"/>
                  <a:t>)=0.15</a:t>
                </a:r>
                <a:endParaRPr 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  <a:blipFill rotWithShape="0">
                <a:blip r:embed="rId17"/>
                <a:stretch>
                  <a:fillRect t="-3604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15002900" y="-101722"/>
          <a:ext cx="282257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3" name="Graph" r:id="rId18" imgW="7159680" imgH="6717960" progId="Origin50.Graph">
                  <p:embed/>
                </p:oleObj>
              </mc:Choice>
              <mc:Fallback>
                <p:oleObj name="Graph" r:id="rId18" imgW="71596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002900" y="-101722"/>
                        <a:ext cx="282257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−42/180∗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A0=</a:t>
                </a:r>
                <a:r>
                  <a:rPr lang="en-US" dirty="0"/>
                  <a:t> 33.4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0.9</a:t>
                </a:r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  <a:blipFill rotWithShape="0">
                <a:blip r:embed="rId20"/>
                <a:stretch>
                  <a:fillRect l="-195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95" y="122101"/>
            <a:ext cx="4388198" cy="3343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32" y="3508512"/>
            <a:ext cx="4316761" cy="335388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4289" y="7461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4832" y="347883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22875" y="65187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47529" y="33426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486193" y="7461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64759" y="33426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-7853363" y="-7118350"/>
          <a:ext cx="4440238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4" name="Graph" r:id="rId23" imgW="8791920" imgH="6635520" progId="Origin50.Graph">
                  <p:embed/>
                </p:oleObj>
              </mc:Choice>
              <mc:Fallback>
                <p:oleObj name="Graph" r:id="rId23" imgW="879192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-7853363" y="-7118350"/>
                        <a:ext cx="4440238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/>
          </p:nvPr>
        </p:nvGraphicFramePr>
        <p:xfrm>
          <a:off x="-8215312" y="-2257515"/>
          <a:ext cx="4418013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5" name="Graph" r:id="rId25" imgW="8731080" imgH="6635520" progId="Origin50.Graph">
                  <p:embed/>
                </p:oleObj>
              </mc:Choice>
              <mc:Fallback>
                <p:oleObj name="Graph" r:id="rId25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-8215312" y="-2257515"/>
                        <a:ext cx="4418013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3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657488"/>
              </p:ext>
            </p:extLst>
          </p:nvPr>
        </p:nvGraphicFramePr>
        <p:xfrm>
          <a:off x="969963" y="74613"/>
          <a:ext cx="4065587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26" name="Graph" r:id="rId3" imgW="8051400" imgH="6635520" progId="Origin50.Graph">
                  <p:embed/>
                </p:oleObj>
              </mc:Choice>
              <mc:Fallback>
                <p:oleObj name="Graph" r:id="rId3" imgW="805140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9963" y="74613"/>
                        <a:ext cx="4065587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135685"/>
              </p:ext>
            </p:extLst>
          </p:nvPr>
        </p:nvGraphicFramePr>
        <p:xfrm>
          <a:off x="1098550" y="3503613"/>
          <a:ext cx="396875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27" name="Graph" r:id="rId5" imgW="7850160" imgH="6635520" progId="Origin50.Graph">
                  <p:embed/>
                </p:oleObj>
              </mc:Choice>
              <mc:Fallback>
                <p:oleObj name="Graph" r:id="rId5" imgW="785016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8550" y="3503613"/>
                        <a:ext cx="3968750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673984"/>
              </p:ext>
            </p:extLst>
          </p:nvPr>
        </p:nvGraphicFramePr>
        <p:xfrm>
          <a:off x="-12261850" y="2482850"/>
          <a:ext cx="4408487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28" name="Graph" r:id="rId7" imgW="8709840" imgH="6635520" progId="Origin50.Graph">
                  <p:embed/>
                </p:oleObj>
              </mc:Choice>
              <mc:Fallback>
                <p:oleObj name="Graph" r:id="rId7" imgW="87098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2261850" y="2482850"/>
                        <a:ext cx="4408487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790869"/>
              </p:ext>
            </p:extLst>
          </p:nvPr>
        </p:nvGraphicFramePr>
        <p:xfrm>
          <a:off x="-7345363" y="2482850"/>
          <a:ext cx="3971925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29" name="Graph" r:id="rId9" imgW="7850160" imgH="6635520" progId="Origin50.Graph">
                  <p:embed/>
                </p:oleObj>
              </mc:Choice>
              <mc:Fallback>
                <p:oleObj name="Graph" r:id="rId9" imgW="785016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7345363" y="2482850"/>
                        <a:ext cx="3971925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4436725" y="2514600"/>
          <a:ext cx="42672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0" name="Graph" r:id="rId11" imgW="8461080" imgH="6507360" progId="Origin50.Graph">
                  <p:embed/>
                </p:oleObj>
              </mc:Choice>
              <mc:Fallback>
                <p:oleObj name="Graph" r:id="rId11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36725" y="2514600"/>
                        <a:ext cx="42672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8730913" y="2513892"/>
          <a:ext cx="4276725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1" name="Graph" r:id="rId13" imgW="8461080" imgH="6507360" progId="Origin50.Graph">
                  <p:embed/>
                </p:oleObj>
              </mc:Choice>
              <mc:Fallback>
                <p:oleObj name="Graph" r:id="rId13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730913" y="2513892"/>
                        <a:ext cx="4276725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A0=50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64</a:t>
                </a:r>
                <a:r>
                  <a:rPr lang="en-US" dirty="0" smtClean="0"/>
                  <a:t>;</a:t>
                </a:r>
              </a:p>
              <a:p>
                <a:r>
                  <a:rPr lang="en-US" altLang="zh-CN" dirty="0" smtClean="0"/>
                  <a:t> e=(a-b)/(</a:t>
                </a:r>
                <a:r>
                  <a:rPr lang="en-US" altLang="zh-CN" dirty="0" err="1" smtClean="0"/>
                  <a:t>a+b</a:t>
                </a:r>
                <a:r>
                  <a:rPr lang="en-US" altLang="zh-CN" dirty="0" smtClean="0"/>
                  <a:t>)=0.15</a:t>
                </a:r>
                <a:endParaRPr 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  <a:blipFill rotWithShape="0">
                <a:blip r:embed="rId15"/>
                <a:stretch>
                  <a:fillRect t="-3604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220283"/>
              </p:ext>
            </p:extLst>
          </p:nvPr>
        </p:nvGraphicFramePr>
        <p:xfrm>
          <a:off x="15002900" y="-101722"/>
          <a:ext cx="282257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2" name="Graph" r:id="rId16" imgW="7159680" imgH="6717960" progId="Origin50.Graph">
                  <p:embed/>
                </p:oleObj>
              </mc:Choice>
              <mc:Fallback>
                <p:oleObj name="Graph" r:id="rId16" imgW="71596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002900" y="-101722"/>
                        <a:ext cx="282257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−42/180∗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A0=</a:t>
                </a:r>
                <a:r>
                  <a:rPr lang="en-US" dirty="0"/>
                  <a:t> 33.4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0.9</a:t>
                </a:r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  <a:blipFill rotWithShape="0">
                <a:blip r:embed="rId18"/>
                <a:stretch>
                  <a:fillRect l="-195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95" y="122101"/>
            <a:ext cx="4388198" cy="3343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32" y="3429000"/>
            <a:ext cx="4316761" cy="335388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4289" y="7461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4832" y="347883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22875" y="65187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47529" y="33426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205404"/>
              </p:ext>
            </p:extLst>
          </p:nvPr>
        </p:nvGraphicFramePr>
        <p:xfrm>
          <a:off x="5086350" y="112713"/>
          <a:ext cx="443865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3" name="Graph" r:id="rId21" imgW="8791920" imgH="6635520" progId="Origin50.Graph">
                  <p:embed/>
                </p:oleObj>
              </mc:Choice>
              <mc:Fallback>
                <p:oleObj name="Graph" r:id="rId21" imgW="879192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86350" y="112713"/>
                        <a:ext cx="4438650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865049"/>
              </p:ext>
            </p:extLst>
          </p:nvPr>
        </p:nvGraphicFramePr>
        <p:xfrm>
          <a:off x="5140325" y="3465513"/>
          <a:ext cx="4418013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4" name="Graph" r:id="rId23" imgW="8731080" imgH="6635520" progId="Origin50.Graph">
                  <p:embed/>
                </p:oleObj>
              </mc:Choice>
              <mc:Fallback>
                <p:oleObj name="Graph" r:id="rId23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140325" y="3465513"/>
                        <a:ext cx="4418013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9486193" y="7461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64759" y="33426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660625"/>
              </p:ext>
            </p:extLst>
          </p:nvPr>
        </p:nvGraphicFramePr>
        <p:xfrm>
          <a:off x="-7853363" y="-7118350"/>
          <a:ext cx="4440238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5" name="Graph" r:id="rId25" imgW="8791920" imgH="6635520" progId="Origin50.Graph">
                  <p:embed/>
                </p:oleObj>
              </mc:Choice>
              <mc:Fallback>
                <p:oleObj name="Graph" r:id="rId25" imgW="879192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-7853363" y="-7118350"/>
                        <a:ext cx="4440238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875300"/>
              </p:ext>
            </p:extLst>
          </p:nvPr>
        </p:nvGraphicFramePr>
        <p:xfrm>
          <a:off x="-8215312" y="-2257515"/>
          <a:ext cx="4418013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6" name="Graph" r:id="rId27" imgW="8731080" imgH="6635520" progId="Origin50.Graph">
                  <p:embed/>
                </p:oleObj>
              </mc:Choice>
              <mc:Fallback>
                <p:oleObj name="Graph" r:id="rId27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-8215312" y="-2257515"/>
                        <a:ext cx="4418013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07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911076"/>
              </p:ext>
            </p:extLst>
          </p:nvPr>
        </p:nvGraphicFramePr>
        <p:xfrm>
          <a:off x="860425" y="74613"/>
          <a:ext cx="4065588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1" name="Graph" r:id="rId3" imgW="8051400" imgH="6635520" progId="Origin50.Graph">
                  <p:embed/>
                </p:oleObj>
              </mc:Choice>
              <mc:Fallback>
                <p:oleObj name="Graph" r:id="rId3" imgW="805140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0425" y="74613"/>
                        <a:ext cx="4065588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814272"/>
              </p:ext>
            </p:extLst>
          </p:nvPr>
        </p:nvGraphicFramePr>
        <p:xfrm>
          <a:off x="766763" y="3503613"/>
          <a:ext cx="4416425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2" name="Graph" r:id="rId5" imgW="8731080" imgH="6635520" progId="Origin50.Graph">
                  <p:embed/>
                </p:oleObj>
              </mc:Choice>
              <mc:Fallback>
                <p:oleObj name="Graph" r:id="rId5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763" y="3503613"/>
                        <a:ext cx="4416425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-12261850" y="2482850"/>
          <a:ext cx="4408487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3" name="Graph" r:id="rId7" imgW="8709840" imgH="6635520" progId="Origin50.Graph">
                  <p:embed/>
                </p:oleObj>
              </mc:Choice>
              <mc:Fallback>
                <p:oleObj name="Graph" r:id="rId7" imgW="87098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2261850" y="2482850"/>
                        <a:ext cx="4408487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/>
          </p:nvPr>
        </p:nvGraphicFramePr>
        <p:xfrm>
          <a:off x="-7345363" y="2482850"/>
          <a:ext cx="3971925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4" name="Graph" r:id="rId9" imgW="7850160" imgH="6635520" progId="Origin50.Graph">
                  <p:embed/>
                </p:oleObj>
              </mc:Choice>
              <mc:Fallback>
                <p:oleObj name="Graph" r:id="rId9" imgW="785016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7345363" y="2482850"/>
                        <a:ext cx="3971925" cy="335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4436725" y="2514600"/>
          <a:ext cx="42672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5" name="Graph" r:id="rId11" imgW="8461080" imgH="6507360" progId="Origin50.Graph">
                  <p:embed/>
                </p:oleObj>
              </mc:Choice>
              <mc:Fallback>
                <p:oleObj name="Graph" r:id="rId11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36725" y="2514600"/>
                        <a:ext cx="42672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8730913" y="2513892"/>
          <a:ext cx="4276725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6" name="Graph" r:id="rId13" imgW="8461080" imgH="6507360" progId="Origin50.Graph">
                  <p:embed/>
                </p:oleObj>
              </mc:Choice>
              <mc:Fallback>
                <p:oleObj name="Graph" r:id="rId13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730913" y="2513892"/>
                        <a:ext cx="4276725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A0=50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64</a:t>
                </a:r>
                <a:r>
                  <a:rPr lang="en-US" dirty="0" smtClean="0"/>
                  <a:t>;</a:t>
                </a:r>
              </a:p>
              <a:p>
                <a:r>
                  <a:rPr lang="en-US" altLang="zh-CN" dirty="0" smtClean="0"/>
                  <a:t> e=(a-b)/(</a:t>
                </a:r>
                <a:r>
                  <a:rPr lang="en-US" altLang="zh-CN" dirty="0" err="1" smtClean="0"/>
                  <a:t>a+b</a:t>
                </a:r>
                <a:r>
                  <a:rPr lang="en-US" altLang="zh-CN" dirty="0" smtClean="0"/>
                  <a:t>)=0.15</a:t>
                </a:r>
                <a:endParaRPr 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93" y="-1780649"/>
                <a:ext cx="2832570" cy="1200329"/>
              </a:xfrm>
              <a:prstGeom prst="rect">
                <a:avLst/>
              </a:prstGeom>
              <a:blipFill rotWithShape="0">
                <a:blip r:embed="rId15"/>
                <a:stretch>
                  <a:fillRect t="-3604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15002900" y="-101722"/>
          <a:ext cx="282257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7" name="Graph" r:id="rId16" imgW="7159680" imgH="6717960" progId="Origin50.Graph">
                  <p:embed/>
                </p:oleObj>
              </mc:Choice>
              <mc:Fallback>
                <p:oleObj name="Graph" r:id="rId16" imgW="71596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002900" y="-101722"/>
                        <a:ext cx="282257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−42/180∗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A0=</a:t>
                </a:r>
                <a:r>
                  <a:rPr lang="en-US" dirty="0"/>
                  <a:t> 33.4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0.9</a:t>
                </a:r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34" y="-1780650"/>
                <a:ext cx="2811154" cy="1200329"/>
              </a:xfrm>
              <a:prstGeom prst="rect">
                <a:avLst/>
              </a:prstGeom>
              <a:blipFill rotWithShape="0">
                <a:blip r:embed="rId18"/>
                <a:stretch>
                  <a:fillRect l="-195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95" y="122101"/>
            <a:ext cx="4388198" cy="3343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32" y="3429000"/>
            <a:ext cx="4316761" cy="335388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00474" y="7461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017" y="347883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22875" y="65187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47529" y="33426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944923"/>
              </p:ext>
            </p:extLst>
          </p:nvPr>
        </p:nvGraphicFramePr>
        <p:xfrm>
          <a:off x="5086350" y="112713"/>
          <a:ext cx="443865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8" name="Graph" r:id="rId21" imgW="8791920" imgH="6635520" progId="Origin50.Graph">
                  <p:embed/>
                </p:oleObj>
              </mc:Choice>
              <mc:Fallback>
                <p:oleObj name="Graph" r:id="rId21" imgW="879192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86350" y="112713"/>
                        <a:ext cx="4438650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300205"/>
              </p:ext>
            </p:extLst>
          </p:nvPr>
        </p:nvGraphicFramePr>
        <p:xfrm>
          <a:off x="5140325" y="3465513"/>
          <a:ext cx="4418013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9" name="Graph" r:id="rId23" imgW="8731080" imgH="6635520" progId="Origin50.Graph">
                  <p:embed/>
                </p:oleObj>
              </mc:Choice>
              <mc:Fallback>
                <p:oleObj name="Graph" r:id="rId23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140325" y="3465513"/>
                        <a:ext cx="4418013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9486193" y="7461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64759" y="33426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-7853363" y="-7118350"/>
          <a:ext cx="4440238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0" name="Graph" r:id="rId25" imgW="8791920" imgH="6635520" progId="Origin50.Graph">
                  <p:embed/>
                </p:oleObj>
              </mc:Choice>
              <mc:Fallback>
                <p:oleObj name="Graph" r:id="rId25" imgW="879192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-7853363" y="-7118350"/>
                        <a:ext cx="4440238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/>
          </p:nvPr>
        </p:nvGraphicFramePr>
        <p:xfrm>
          <a:off x="-8215312" y="-2257515"/>
          <a:ext cx="4418013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1" name="Graph" r:id="rId27" imgW="8731080" imgH="6635520" progId="Origin50.Graph">
                  <p:embed/>
                </p:oleObj>
              </mc:Choice>
              <mc:Fallback>
                <p:oleObj name="Graph" r:id="rId27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-8215312" y="-2257515"/>
                        <a:ext cx="4418013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7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128"/>
              </p:ext>
            </p:extLst>
          </p:nvPr>
        </p:nvGraphicFramePr>
        <p:xfrm>
          <a:off x="674688" y="74613"/>
          <a:ext cx="443865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0" name="Graph" r:id="rId3" imgW="8791920" imgH="6635520" progId="Origin50.Graph">
                  <p:embed/>
                </p:oleObj>
              </mc:Choice>
              <mc:Fallback>
                <p:oleObj name="Graph" r:id="rId3" imgW="879192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688" y="74613"/>
                        <a:ext cx="4438650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685584"/>
              </p:ext>
            </p:extLst>
          </p:nvPr>
        </p:nvGraphicFramePr>
        <p:xfrm>
          <a:off x="766763" y="3503613"/>
          <a:ext cx="4416425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1" name="Graph" r:id="rId5" imgW="8731080" imgH="6635520" progId="Origin50.Graph">
                  <p:embed/>
                </p:oleObj>
              </mc:Choice>
              <mc:Fallback>
                <p:oleObj name="Graph" r:id="rId5" imgW="873108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6763" y="3503613"/>
                        <a:ext cx="4416425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818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31007"/>
              </p:ext>
            </p:extLst>
          </p:nvPr>
        </p:nvGraphicFramePr>
        <p:xfrm>
          <a:off x="501650" y="571500"/>
          <a:ext cx="3627438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0" name="Graph" r:id="rId3" imgW="7584840" imgH="6635520" progId="Origin50.Graph">
                  <p:embed/>
                </p:oleObj>
              </mc:Choice>
              <mc:Fallback>
                <p:oleObj name="Graph" r:id="rId3" imgW="75848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650" y="571500"/>
                        <a:ext cx="3627438" cy="318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174273"/>
              </p:ext>
            </p:extLst>
          </p:nvPr>
        </p:nvGraphicFramePr>
        <p:xfrm>
          <a:off x="4427538" y="484188"/>
          <a:ext cx="4067175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1" name="Graph" r:id="rId5" imgW="8051400" imgH="6635520" progId="Origin50.Graph">
                  <p:embed/>
                </p:oleObj>
              </mc:Choice>
              <mc:Fallback>
                <p:oleObj name="Graph" r:id="rId5" imgW="805140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27538" y="484188"/>
                        <a:ext cx="4067175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113661"/>
              </p:ext>
            </p:extLst>
          </p:nvPr>
        </p:nvGraphicFramePr>
        <p:xfrm>
          <a:off x="8904288" y="484188"/>
          <a:ext cx="396875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2" name="Graph" r:id="rId7" imgW="7850160" imgH="6635520" progId="Origin50.Graph">
                  <p:embed/>
                </p:oleObj>
              </mc:Choice>
              <mc:Fallback>
                <p:oleObj name="Graph" r:id="rId7" imgW="785016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4288" y="484188"/>
                        <a:ext cx="3968750" cy="335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36490" y="309890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41754" y="309890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0016" y="309890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" y="4012873"/>
            <a:ext cx="12192000" cy="34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91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141405"/>
              </p:ext>
            </p:extLst>
          </p:nvPr>
        </p:nvGraphicFramePr>
        <p:xfrm>
          <a:off x="2944813" y="719138"/>
          <a:ext cx="63007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4" name="Graph" r:id="rId3" imgW="8223480" imgH="7071480" progId="Origin50.Graph">
                  <p:embed/>
                </p:oleObj>
              </mc:Choice>
              <mc:Fallback>
                <p:oleObj name="Graph" r:id="rId3" imgW="8223480" imgH="70714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4813" y="719138"/>
                        <a:ext cx="63007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348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7" t="11481" r="9877" b="11358"/>
          <a:stretch/>
        </p:blipFill>
        <p:spPr>
          <a:xfrm>
            <a:off x="16485881" y="4573538"/>
            <a:ext cx="4692091" cy="3640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1" t="11450" r="16506" b="11305"/>
          <a:stretch/>
        </p:blipFill>
        <p:spPr>
          <a:xfrm>
            <a:off x="21177972" y="4516607"/>
            <a:ext cx="4204253" cy="36143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11296" r="15839" b="11481"/>
          <a:stretch/>
        </p:blipFill>
        <p:spPr>
          <a:xfrm>
            <a:off x="16429925" y="367484"/>
            <a:ext cx="4230900" cy="3602749"/>
          </a:xfrm>
          <a:prstGeom prst="rect">
            <a:avLst/>
          </a:prstGeom>
        </p:spPr>
      </p:pic>
      <p:cxnSp>
        <p:nvCxnSpPr>
          <p:cNvPr id="34" name="直接箭头连接符 33"/>
          <p:cNvCxnSpPr/>
          <p:nvPr/>
        </p:nvCxnSpPr>
        <p:spPr>
          <a:xfrm>
            <a:off x="18218995" y="2163350"/>
            <a:ext cx="254216" cy="5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8218995" y="1968707"/>
            <a:ext cx="127108" cy="211217"/>
          </a:xfrm>
          <a:prstGeom prst="straightConnector1">
            <a:avLst/>
          </a:prstGeom>
          <a:ln w="28575">
            <a:solidFill>
              <a:srgbClr val="03B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8346103" y="20743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147481" y="168127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3B9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solidFill>
                <a:srgbClr val="03B9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18227461" y="1471010"/>
            <a:ext cx="1208932" cy="69657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1448572" y="-2831312"/>
            <a:ext cx="4230900" cy="3602749"/>
            <a:chOff x="9009789" y="647668"/>
            <a:chExt cx="4230900" cy="3602749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4" t="11296" r="15839" b="11481"/>
            <a:stretch/>
          </p:blipFill>
          <p:spPr>
            <a:xfrm>
              <a:off x="9009789" y="647668"/>
              <a:ext cx="4230900" cy="3602749"/>
            </a:xfrm>
            <a:prstGeom prst="rect">
              <a:avLst/>
            </a:prstGeom>
          </p:spPr>
        </p:pic>
        <p:grpSp>
          <p:nvGrpSpPr>
            <p:cNvPr id="59" name="组合 58"/>
            <p:cNvGrpSpPr/>
            <p:nvPr/>
          </p:nvGrpSpPr>
          <p:grpSpPr>
            <a:xfrm>
              <a:off x="10733025" y="1576596"/>
              <a:ext cx="1279963" cy="1161355"/>
              <a:chOff x="7200601" y="1522968"/>
              <a:chExt cx="1279963" cy="1161355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7281161" y="1724099"/>
                <a:ext cx="1197284" cy="688278"/>
              </a:xfrm>
              <a:custGeom>
                <a:avLst/>
                <a:gdLst>
                  <a:gd name="connsiteX0" fmla="*/ 2101850 w 2101850"/>
                  <a:gd name="connsiteY0" fmla="*/ 0 h 1225550"/>
                  <a:gd name="connsiteX1" fmla="*/ 692150 w 2101850"/>
                  <a:gd name="connsiteY1" fmla="*/ 0 h 1225550"/>
                  <a:gd name="connsiteX2" fmla="*/ 0 w 2101850"/>
                  <a:gd name="connsiteY2" fmla="*/ 1212850 h 1225550"/>
                  <a:gd name="connsiteX3" fmla="*/ 1435100 w 2101850"/>
                  <a:gd name="connsiteY3" fmla="*/ 1225550 h 1225550"/>
                  <a:gd name="connsiteX4" fmla="*/ 2101850 w 2101850"/>
                  <a:gd name="connsiteY4" fmla="*/ 0 h 122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1850" h="1225550">
                    <a:moveTo>
                      <a:pt x="2101850" y="0"/>
                    </a:moveTo>
                    <a:lnTo>
                      <a:pt x="692150" y="0"/>
                    </a:lnTo>
                    <a:lnTo>
                      <a:pt x="0" y="1212850"/>
                    </a:lnTo>
                    <a:lnTo>
                      <a:pt x="1435100" y="1225550"/>
                    </a:lnTo>
                    <a:lnTo>
                      <a:pt x="210185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  <a:alpha val="19000"/>
                </a:schemeClr>
              </a:solidFill>
              <a:ln>
                <a:solidFill>
                  <a:schemeClr val="bg2">
                    <a:lumMod val="75000"/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直接箭头连接符 20"/>
              <p:cNvCxnSpPr/>
              <p:nvPr/>
            </p:nvCxnSpPr>
            <p:spPr>
              <a:xfrm>
                <a:off x="7272115" y="2404026"/>
                <a:ext cx="254216" cy="50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 flipV="1">
                <a:off x="7272115" y="2209383"/>
                <a:ext cx="127108" cy="211217"/>
              </a:xfrm>
              <a:prstGeom prst="straightConnector1">
                <a:avLst/>
              </a:prstGeom>
              <a:ln w="28575">
                <a:solidFill>
                  <a:srgbClr val="03B9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7399223" y="231499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200601" y="1921954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03B90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b="1" dirty="0">
                  <a:solidFill>
                    <a:srgbClr val="03B90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068908" y="1522968"/>
                <a:ext cx="338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>
                        <a:lumMod val="90000"/>
                      </a:schemeClr>
                    </a:solidFill>
                  </a:rPr>
                  <a:t>C</a:t>
                </a: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  <p:cxnSp>
            <p:nvCxnSpPr>
              <p:cNvPr id="53" name="直接箭头连接符 52"/>
              <p:cNvCxnSpPr/>
              <p:nvPr/>
            </p:nvCxnSpPr>
            <p:spPr>
              <a:xfrm flipV="1">
                <a:off x="7271632" y="1716652"/>
                <a:ext cx="1208932" cy="696576"/>
              </a:xfrm>
              <a:prstGeom prst="straightConnector1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19156534" y="1194949"/>
            <a:ext cx="3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C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946" y="771193"/>
            <a:ext cx="3854927" cy="3406845"/>
          </a:xfrm>
          <a:prstGeom prst="rect">
            <a:avLst/>
          </a:prstGeom>
        </p:spPr>
      </p:pic>
      <p:sp>
        <p:nvSpPr>
          <p:cNvPr id="61" name="弧形 60"/>
          <p:cNvSpPr/>
          <p:nvPr/>
        </p:nvSpPr>
        <p:spPr>
          <a:xfrm>
            <a:off x="6501586" y="2127179"/>
            <a:ext cx="1049867" cy="999067"/>
          </a:xfrm>
          <a:prstGeom prst="arc">
            <a:avLst>
              <a:gd name="adj1" fmla="val 12836617"/>
              <a:gd name="adj2" fmla="val 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  <a:scene3d>
            <a:camera prst="orthographicFront">
              <a:rot lat="19697183" lon="2551143" rev="21547353"/>
            </a:camera>
            <a:lightRig rig="threePt" dir="t"/>
          </a:scene3d>
          <a:sp3d extrusionH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弧形 61"/>
          <p:cNvSpPr/>
          <p:nvPr/>
        </p:nvSpPr>
        <p:spPr>
          <a:xfrm flipH="1">
            <a:off x="6417733" y="2638541"/>
            <a:ext cx="968618" cy="792924"/>
          </a:xfrm>
          <a:prstGeom prst="arc">
            <a:avLst>
              <a:gd name="adj1" fmla="val 16180182"/>
              <a:gd name="adj2" fmla="val 0"/>
            </a:avLst>
          </a:prstGeom>
          <a:ln w="38100">
            <a:solidFill>
              <a:schemeClr val="tx1"/>
            </a:solidFill>
          </a:ln>
          <a:scene3d>
            <a:camera prst="orthographicFront">
              <a:rot lat="19279821" lon="19405197" rev="4875937"/>
            </a:camera>
            <a:lightRig rig="threePt" dir="t"/>
          </a:scene3d>
          <a:sp3d extrusionH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6970282" y="1583192"/>
            <a:ext cx="590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800" b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2800" b="1" baseline="-25000" dirty="0"/>
          </a:p>
        </p:txBody>
      </p:sp>
      <p:cxnSp>
        <p:nvCxnSpPr>
          <p:cNvPr id="67" name="直接箭头连接符 66"/>
          <p:cNvCxnSpPr/>
          <p:nvPr/>
        </p:nvCxnSpPr>
        <p:spPr>
          <a:xfrm flipH="1" flipV="1">
            <a:off x="6014588" y="1370044"/>
            <a:ext cx="536844" cy="955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scene3d>
            <a:camera prst="orthographicFront">
              <a:rot lat="2399973" lon="0" rev="900000"/>
            </a:camera>
            <a:lightRig rig="threePt" dir="t"/>
          </a:scene3d>
          <a:sp3d extrusionH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0" y="300808"/>
            <a:ext cx="54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51809" y="300807"/>
            <a:ext cx="54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351686" y="309528"/>
            <a:ext cx="54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61786" y="301556"/>
            <a:ext cx="2868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SHG intensity (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a.u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9000138" y="771193"/>
            <a:ext cx="4258778" cy="3586248"/>
            <a:chOff x="5443770" y="665576"/>
            <a:chExt cx="4258778" cy="3586248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7" t="11667" r="15556" b="11298"/>
            <a:stretch/>
          </p:blipFill>
          <p:spPr>
            <a:xfrm>
              <a:off x="5443770" y="665576"/>
              <a:ext cx="4258778" cy="3586248"/>
            </a:xfrm>
            <a:prstGeom prst="rect">
              <a:avLst/>
            </a:prstGeom>
          </p:spPr>
        </p:pic>
        <p:sp>
          <p:nvSpPr>
            <p:cNvPr id="51" name="任意多边形 50"/>
            <p:cNvSpPr/>
            <p:nvPr/>
          </p:nvSpPr>
          <p:spPr>
            <a:xfrm>
              <a:off x="7281161" y="1724099"/>
              <a:ext cx="1197284" cy="688278"/>
            </a:xfrm>
            <a:custGeom>
              <a:avLst/>
              <a:gdLst>
                <a:gd name="connsiteX0" fmla="*/ 2101850 w 2101850"/>
                <a:gd name="connsiteY0" fmla="*/ 0 h 1225550"/>
                <a:gd name="connsiteX1" fmla="*/ 692150 w 2101850"/>
                <a:gd name="connsiteY1" fmla="*/ 0 h 1225550"/>
                <a:gd name="connsiteX2" fmla="*/ 0 w 2101850"/>
                <a:gd name="connsiteY2" fmla="*/ 1212850 h 1225550"/>
                <a:gd name="connsiteX3" fmla="*/ 1435100 w 2101850"/>
                <a:gd name="connsiteY3" fmla="*/ 1225550 h 1225550"/>
                <a:gd name="connsiteX4" fmla="*/ 2101850 w 2101850"/>
                <a:gd name="connsiteY4" fmla="*/ 0 h 122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1850" h="1225550">
                  <a:moveTo>
                    <a:pt x="2101850" y="0"/>
                  </a:moveTo>
                  <a:lnTo>
                    <a:pt x="692150" y="0"/>
                  </a:lnTo>
                  <a:lnTo>
                    <a:pt x="0" y="1212850"/>
                  </a:lnTo>
                  <a:lnTo>
                    <a:pt x="1435100" y="1225550"/>
                  </a:lnTo>
                  <a:lnTo>
                    <a:pt x="2101850" y="0"/>
                  </a:lnTo>
                  <a:close/>
                </a:path>
              </a:pathLst>
            </a:custGeom>
            <a:solidFill>
              <a:schemeClr val="bg2">
                <a:lumMod val="90000"/>
                <a:alpha val="19000"/>
              </a:schemeClr>
            </a:solidFill>
            <a:ln>
              <a:solidFill>
                <a:schemeClr val="bg2">
                  <a:lumMod val="7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直接箭头连接符 54"/>
            <p:cNvCxnSpPr/>
            <p:nvPr/>
          </p:nvCxnSpPr>
          <p:spPr>
            <a:xfrm>
              <a:off x="7272115" y="2404026"/>
              <a:ext cx="254216" cy="5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V="1">
              <a:off x="7272115" y="2209383"/>
              <a:ext cx="127108" cy="211217"/>
            </a:xfrm>
            <a:prstGeom prst="straightConnector1">
              <a:avLst/>
            </a:prstGeom>
            <a:ln w="28575">
              <a:solidFill>
                <a:srgbClr val="03B9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/>
            <p:cNvSpPr txBox="1"/>
            <p:nvPr/>
          </p:nvSpPr>
          <p:spPr>
            <a:xfrm>
              <a:off x="7399223" y="23149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200601" y="19219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03B90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b="1" i="1" dirty="0">
                <a:solidFill>
                  <a:srgbClr val="03B90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046394" y="1368609"/>
              <a:ext cx="432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2">
                      <a:lumMod val="90000"/>
                    </a:schemeClr>
                  </a:solidFill>
                </a:rPr>
                <a:t>C</a:t>
              </a:r>
              <a:r>
                <a:rPr lang="en-US" sz="2000" baseline="-25000" dirty="0" err="1" smtClean="0">
                  <a:solidFill>
                    <a:schemeClr val="bg2">
                      <a:lumMod val="90000"/>
                    </a:schemeClr>
                  </a:solidFill>
                </a:rPr>
                <a:t>h</a:t>
              </a:r>
              <a:endParaRPr lang="en-US" sz="2000" baseline="-250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cxnSp>
          <p:nvCxnSpPr>
            <p:cNvPr id="72" name="直接箭头连接符 71"/>
            <p:cNvCxnSpPr/>
            <p:nvPr/>
          </p:nvCxnSpPr>
          <p:spPr>
            <a:xfrm flipV="1">
              <a:off x="7271632" y="1716652"/>
              <a:ext cx="1208932" cy="69657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09395" y="665576"/>
            <a:ext cx="4110468" cy="3586248"/>
            <a:chOff x="409395" y="665576"/>
            <a:chExt cx="4110468" cy="358624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395" y="665576"/>
              <a:ext cx="4110468" cy="3586248"/>
            </a:xfrm>
            <a:prstGeom prst="rect">
              <a:avLst/>
            </a:prstGeom>
          </p:spPr>
        </p:pic>
        <p:sp>
          <p:nvSpPr>
            <p:cNvPr id="56" name="任意多边形 55"/>
            <p:cNvSpPr/>
            <p:nvPr/>
          </p:nvSpPr>
          <p:spPr>
            <a:xfrm>
              <a:off x="1384300" y="1905000"/>
              <a:ext cx="2101850" cy="1225550"/>
            </a:xfrm>
            <a:custGeom>
              <a:avLst/>
              <a:gdLst>
                <a:gd name="connsiteX0" fmla="*/ 2101850 w 2101850"/>
                <a:gd name="connsiteY0" fmla="*/ 0 h 1225550"/>
                <a:gd name="connsiteX1" fmla="*/ 692150 w 2101850"/>
                <a:gd name="connsiteY1" fmla="*/ 0 h 1225550"/>
                <a:gd name="connsiteX2" fmla="*/ 0 w 2101850"/>
                <a:gd name="connsiteY2" fmla="*/ 1212850 h 1225550"/>
                <a:gd name="connsiteX3" fmla="*/ 1435100 w 2101850"/>
                <a:gd name="connsiteY3" fmla="*/ 1225550 h 1225550"/>
                <a:gd name="connsiteX4" fmla="*/ 2101850 w 2101850"/>
                <a:gd name="connsiteY4" fmla="*/ 0 h 122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1850" h="1225550">
                  <a:moveTo>
                    <a:pt x="2101850" y="0"/>
                  </a:moveTo>
                  <a:lnTo>
                    <a:pt x="692150" y="0"/>
                  </a:lnTo>
                  <a:lnTo>
                    <a:pt x="0" y="1212850"/>
                  </a:lnTo>
                  <a:lnTo>
                    <a:pt x="1435100" y="1225550"/>
                  </a:lnTo>
                  <a:lnTo>
                    <a:pt x="2101850" y="0"/>
                  </a:lnTo>
                  <a:close/>
                </a:path>
              </a:pathLst>
            </a:custGeom>
            <a:solidFill>
              <a:schemeClr val="bg2">
                <a:lumMod val="90000"/>
                <a:alpha val="34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1377950" y="3128180"/>
              <a:ext cx="1430388" cy="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801989" y="1896476"/>
              <a:ext cx="689337" cy="123170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2076548" y="1898065"/>
              <a:ext cx="1408428" cy="774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1384246" y="1909349"/>
              <a:ext cx="695164" cy="122318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1377950" y="2800350"/>
              <a:ext cx="184150" cy="336550"/>
            </a:xfrm>
            <a:prstGeom prst="straightConnector1">
              <a:avLst/>
            </a:prstGeom>
            <a:ln w="28575">
              <a:solidFill>
                <a:srgbClr val="03B9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1371600" y="3130550"/>
              <a:ext cx="3937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661264" y="29824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77950" y="251648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3B90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b="1" dirty="0">
                <a:solidFill>
                  <a:srgbClr val="03B90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1377950" y="1892300"/>
              <a:ext cx="2124065" cy="12446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 flipV="1">
              <a:off x="2921968" y="914878"/>
              <a:ext cx="536844" cy="955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2520412" y="1116833"/>
                  <a:ext cx="519029" cy="50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en-US" sz="2400" b="1" i="1" dirty="0"/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412" y="1116833"/>
                  <a:ext cx="519029" cy="5064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/>
            <p:cNvSpPr/>
            <p:nvPr/>
          </p:nvSpPr>
          <p:spPr>
            <a:xfrm rot="19882809">
              <a:off x="1845060" y="2182253"/>
              <a:ext cx="1151229" cy="252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 rot="19908995">
                  <a:off x="1730709" y="1991689"/>
                  <a:ext cx="1791339" cy="417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i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C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b="1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</m:t>
                        </m:r>
                        <m:acc>
                          <m:accPr>
                            <m:chr m:val="⃗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i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a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b="1" i="1" dirty="0">
                            <a:latin typeface="Arial" panose="020B0604020202020204" pitchFamily="34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</m:t>
                        </m:r>
                        <m:acc>
                          <m:accPr>
                            <m:chr m:val="⃗"/>
                            <m:ctrlPr>
                              <a:rPr lang="en-US" b="1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en-US" b="1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08995">
                  <a:off x="1730709" y="1991689"/>
                  <a:ext cx="1791339" cy="4171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接连接符 10"/>
          <p:cNvCxnSpPr/>
          <p:nvPr/>
        </p:nvCxnSpPr>
        <p:spPr>
          <a:xfrm flipV="1">
            <a:off x="3486150" y="675139"/>
            <a:ext cx="1377" cy="118544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681615" y="375862"/>
                <a:ext cx="864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𝑟𝑜𝑙𝑙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15" y="375862"/>
                <a:ext cx="86474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任意多边形 28"/>
          <p:cNvSpPr/>
          <p:nvPr/>
        </p:nvSpPr>
        <p:spPr>
          <a:xfrm>
            <a:off x="2992470" y="720348"/>
            <a:ext cx="419194" cy="186449"/>
          </a:xfrm>
          <a:custGeom>
            <a:avLst/>
            <a:gdLst>
              <a:gd name="connsiteX0" fmla="*/ 499533 w 499533"/>
              <a:gd name="connsiteY0" fmla="*/ 0 h 228600"/>
              <a:gd name="connsiteX1" fmla="*/ 279400 w 499533"/>
              <a:gd name="connsiteY1" fmla="*/ 33867 h 228600"/>
              <a:gd name="connsiteX2" fmla="*/ 110066 w 499533"/>
              <a:gd name="connsiteY2" fmla="*/ 114300 h 228600"/>
              <a:gd name="connsiteX3" fmla="*/ 0 w 499533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533" h="228600">
                <a:moveTo>
                  <a:pt x="499533" y="0"/>
                </a:moveTo>
                <a:cubicBezTo>
                  <a:pt x="421922" y="7408"/>
                  <a:pt x="344311" y="14817"/>
                  <a:pt x="279400" y="33867"/>
                </a:cubicBezTo>
                <a:cubicBezTo>
                  <a:pt x="214489" y="52917"/>
                  <a:pt x="156633" y="81845"/>
                  <a:pt x="110066" y="114300"/>
                </a:cubicBezTo>
                <a:cubicBezTo>
                  <a:pt x="63499" y="146755"/>
                  <a:pt x="31749" y="187677"/>
                  <a:pt x="0" y="22860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6281267" y="1171861"/>
                <a:ext cx="456679" cy="642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anose="05050102010706020507" pitchFamily="18" charset="2"/>
                            </a:rPr>
                          </m:ctrlPr>
                        </m:accPr>
                        <m:e>
                          <m:r>
                            <a:rPr lang="en-US" altLang="zh-CN" sz="3200" b="1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anose="05050102010706020507" pitchFamily="18" charset="2"/>
                            </a:rPr>
                            <m:t>𝑻</m:t>
                          </m:r>
                        </m:e>
                      </m:acc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267" y="1171861"/>
                <a:ext cx="456679" cy="6420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06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989763"/>
              </p:ext>
            </p:extLst>
          </p:nvPr>
        </p:nvGraphicFramePr>
        <p:xfrm>
          <a:off x="4378325" y="220663"/>
          <a:ext cx="3976688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1" name="Graph" r:id="rId3" imgW="8322480" imgH="6787800" progId="Origin50.Graph">
                  <p:embed/>
                </p:oleObj>
              </mc:Choice>
              <mc:Fallback>
                <p:oleObj name="Graph" r:id="rId3" imgW="832248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8325" y="220663"/>
                        <a:ext cx="3976688" cy="325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6388018" y="1629516"/>
            <a:ext cx="314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(Sin[2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 smtClean="0"/>
              <a:t>E</a:t>
            </a:r>
            <a:r>
              <a:rPr lang="en-US" baseline="-25000" dirty="0" smtClean="0"/>
              <a:t>in</a:t>
            </a:r>
            <a:r>
              <a:rPr lang="en-US" baseline="30000" dirty="0" smtClean="0"/>
              <a:t>4</a:t>
            </a:r>
          </a:p>
          <a:p>
            <a:r>
              <a:rPr lang="en-US" dirty="0" smtClean="0"/>
              <a:t>Y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(Cos[2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/>
              <a:t>E</a:t>
            </a:r>
            <a:r>
              <a:rPr lang="en-US" baseline="-25000" dirty="0"/>
              <a:t>in</a:t>
            </a:r>
            <a:r>
              <a:rPr lang="en-US" baseline="30000" dirty="0"/>
              <a:t>4</a:t>
            </a:r>
          </a:p>
        </p:txBody>
      </p:sp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928518"/>
              </p:ext>
            </p:extLst>
          </p:nvPr>
        </p:nvGraphicFramePr>
        <p:xfrm>
          <a:off x="-6747659" y="329395"/>
          <a:ext cx="4043363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2" name="Graph" r:id="rId5" imgW="8160840" imgH="6635520" progId="Origin50.Graph">
                  <p:embed/>
                </p:oleObj>
              </mc:Choice>
              <mc:Fallback>
                <p:oleObj name="Graph" r:id="rId5" imgW="81608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747659" y="329395"/>
                        <a:ext cx="4043363" cy="328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16388018" y="3349220"/>
            <a:ext cx="314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(Sin[3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 smtClean="0"/>
              <a:t>E</a:t>
            </a:r>
            <a:r>
              <a:rPr lang="en-US" baseline="-25000" dirty="0" smtClean="0"/>
              <a:t>in</a:t>
            </a:r>
            <a:r>
              <a:rPr lang="en-US" baseline="30000" dirty="0" smtClean="0"/>
              <a:t>4</a:t>
            </a:r>
          </a:p>
          <a:p>
            <a:r>
              <a:rPr lang="en-US" dirty="0" smtClean="0"/>
              <a:t>Y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(Cos[3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/>
              <a:t>E</a:t>
            </a:r>
            <a:r>
              <a:rPr lang="en-US" baseline="-25000" dirty="0"/>
              <a:t>in</a:t>
            </a:r>
            <a:r>
              <a:rPr lang="en-US" baseline="30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16388018" y="5067430"/>
                <a:ext cx="29588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rot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−6.4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0=</m:t>
                      </m:r>
                      <m:r>
                        <m:rPr>
                          <m:nor/>
                        </m:rPr>
                        <a:rPr lang="en-US" altLang="zh-CN" dirty="0"/>
                        <m:t>d</m:t>
                      </m:r>
                      <m:r>
                        <m:rPr>
                          <m:nor/>
                        </m:rPr>
                        <a:rPr lang="en-US" altLang="zh-CN" baseline="-25000" dirty="0"/>
                        <m:t>22</m:t>
                      </m:r>
                      <m:r>
                        <m:rPr>
                          <m:nor/>
                        </m:rPr>
                        <a:rPr lang="en-US" altLang="zh-CN" baseline="30000" dirty="0"/>
                        <m:t>2</m:t>
                      </m:r>
                      <m:r>
                        <m:rPr>
                          <m:nor/>
                        </m:rPr>
                        <a:rPr lang="en-US" dirty="0"/>
                        <m:t>E</m:t>
                      </m:r>
                      <m:r>
                        <m:rPr>
                          <m:nor/>
                        </m:rPr>
                        <a:rPr lang="en-US" baseline="-25000" dirty="0"/>
                        <m:t>in</m:t>
                      </m:r>
                      <m:r>
                        <m:rPr>
                          <m:nor/>
                        </m:rPr>
                        <a:rPr lang="en-US" baseline="30000" dirty="0"/>
                        <m:t>4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23.32;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018" y="5067430"/>
                <a:ext cx="2958812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66981" b="-5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/>
          <p:cNvSpPr txBox="1"/>
          <p:nvPr/>
        </p:nvSpPr>
        <p:spPr>
          <a:xfrm>
            <a:off x="15862216" y="72561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y, peak shifts to 9.6</a:t>
            </a:r>
            <a:r>
              <a:rPr lang="en-US" baseline="30000" dirty="0" smtClean="0"/>
              <a:t>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16192574" y="618695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y, peak shifts to 6.4</a:t>
            </a:r>
            <a:r>
              <a:rPr lang="en-US" baseline="30000" dirty="0" smtClean="0"/>
              <a:t>o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5862216" y="-2681358"/>
            <a:ext cx="3333990" cy="2872412"/>
            <a:chOff x="842312" y="332240"/>
            <a:chExt cx="3333990" cy="2872412"/>
          </a:xfrm>
        </p:grpSpPr>
        <p:grpSp>
          <p:nvGrpSpPr>
            <p:cNvPr id="36" name="组合 35"/>
            <p:cNvGrpSpPr/>
            <p:nvPr/>
          </p:nvGrpSpPr>
          <p:grpSpPr>
            <a:xfrm>
              <a:off x="842312" y="332240"/>
              <a:ext cx="3284568" cy="2872412"/>
              <a:chOff x="842312" y="332240"/>
              <a:chExt cx="3284568" cy="287241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842312" y="332240"/>
                <a:ext cx="3284568" cy="2872412"/>
                <a:chOff x="4112" y="304547"/>
                <a:chExt cx="3284568" cy="2872412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4112" y="348289"/>
                  <a:ext cx="3284568" cy="2828670"/>
                  <a:chOff x="4112" y="348289"/>
                  <a:chExt cx="3284568" cy="2828670"/>
                </a:xfrm>
              </p:grpSpPr>
              <p:pic>
                <p:nvPicPr>
                  <p:cNvPr id="78" name="图片 77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52" r="20173" b="58917"/>
                  <a:stretch/>
                </p:blipFill>
                <p:spPr>
                  <a:xfrm>
                    <a:off x="4112" y="348289"/>
                    <a:ext cx="3284568" cy="2828670"/>
                  </a:xfrm>
                  <a:prstGeom prst="rect">
                    <a:avLst/>
                  </a:prstGeom>
                </p:spPr>
              </p:pic>
              <p:sp>
                <p:nvSpPr>
                  <p:cNvPr id="79" name="任意多边形 78"/>
                  <p:cNvSpPr/>
                  <p:nvPr/>
                </p:nvSpPr>
                <p:spPr>
                  <a:xfrm>
                    <a:off x="224366" y="552992"/>
                    <a:ext cx="2686474" cy="2462835"/>
                  </a:xfrm>
                  <a:custGeom>
                    <a:avLst/>
                    <a:gdLst>
                      <a:gd name="connsiteX0" fmla="*/ 680720 w 1203960"/>
                      <a:gd name="connsiteY0" fmla="*/ 0 h 1107440"/>
                      <a:gd name="connsiteX1" fmla="*/ 0 w 1203960"/>
                      <a:gd name="connsiteY1" fmla="*/ 1026160 h 1107440"/>
                      <a:gd name="connsiteX2" fmla="*/ 1203960 w 1203960"/>
                      <a:gd name="connsiteY2" fmla="*/ 1107440 h 1107440"/>
                      <a:gd name="connsiteX3" fmla="*/ 680720 w 1203960"/>
                      <a:gd name="connsiteY3" fmla="*/ 0 h 1107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3960" h="1107440">
                        <a:moveTo>
                          <a:pt x="680720" y="0"/>
                        </a:moveTo>
                        <a:lnTo>
                          <a:pt x="0" y="1026160"/>
                        </a:lnTo>
                        <a:lnTo>
                          <a:pt x="1203960" y="1107440"/>
                        </a:lnTo>
                        <a:lnTo>
                          <a:pt x="680720" y="0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rgbClr val="FFFFFF">
                        <a:alpha val="30980"/>
                      </a:srgb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0" name="直接连接符 79"/>
                  <p:cNvCxnSpPr/>
                  <p:nvPr/>
                </p:nvCxnSpPr>
                <p:spPr>
                  <a:xfrm flipH="1">
                    <a:off x="1610836" y="551908"/>
                    <a:ext cx="116368" cy="142505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/>
                  <p:nvPr/>
                </p:nvCxnSpPr>
                <p:spPr>
                  <a:xfrm flipH="1">
                    <a:off x="1390774" y="1899084"/>
                    <a:ext cx="76453" cy="90435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1603434" y="546406"/>
                    <a:ext cx="0" cy="14137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任意多边形 82"/>
                  <p:cNvSpPr/>
                  <p:nvPr/>
                </p:nvSpPr>
                <p:spPr>
                  <a:xfrm>
                    <a:off x="1476697" y="2421467"/>
                    <a:ext cx="173566" cy="128307"/>
                  </a:xfrm>
                  <a:custGeom>
                    <a:avLst/>
                    <a:gdLst>
                      <a:gd name="connsiteX0" fmla="*/ 0 w 173566"/>
                      <a:gd name="connsiteY0" fmla="*/ 0 h 110066"/>
                      <a:gd name="connsiteX1" fmla="*/ 101600 w 173566"/>
                      <a:gd name="connsiteY1" fmla="*/ 21166 h 110066"/>
                      <a:gd name="connsiteX2" fmla="*/ 173566 w 173566"/>
                      <a:gd name="connsiteY2" fmla="*/ 110066 h 110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3566" h="110066">
                        <a:moveTo>
                          <a:pt x="0" y="0"/>
                        </a:moveTo>
                        <a:cubicBezTo>
                          <a:pt x="36336" y="1411"/>
                          <a:pt x="72673" y="2822"/>
                          <a:pt x="101600" y="21166"/>
                        </a:cubicBezTo>
                        <a:cubicBezTo>
                          <a:pt x="130527" y="39510"/>
                          <a:pt x="152046" y="74788"/>
                          <a:pt x="173566" y="11006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" name="任意多边形 83"/>
                  <p:cNvSpPr/>
                  <p:nvPr/>
                </p:nvSpPr>
                <p:spPr>
                  <a:xfrm flipH="1">
                    <a:off x="1164168" y="2540003"/>
                    <a:ext cx="209213" cy="160867"/>
                  </a:xfrm>
                  <a:custGeom>
                    <a:avLst/>
                    <a:gdLst>
                      <a:gd name="connsiteX0" fmla="*/ 0 w 173566"/>
                      <a:gd name="connsiteY0" fmla="*/ 0 h 110066"/>
                      <a:gd name="connsiteX1" fmla="*/ 101600 w 173566"/>
                      <a:gd name="connsiteY1" fmla="*/ 21166 h 110066"/>
                      <a:gd name="connsiteX2" fmla="*/ 173566 w 173566"/>
                      <a:gd name="connsiteY2" fmla="*/ 110066 h 110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3566" h="110066">
                        <a:moveTo>
                          <a:pt x="0" y="0"/>
                        </a:moveTo>
                        <a:cubicBezTo>
                          <a:pt x="36336" y="1411"/>
                          <a:pt x="72673" y="2822"/>
                          <a:pt x="101600" y="21166"/>
                        </a:cubicBezTo>
                        <a:cubicBezTo>
                          <a:pt x="130527" y="39510"/>
                          <a:pt x="152046" y="74788"/>
                          <a:pt x="173566" y="11006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3" name="任意多边形 52"/>
                <p:cNvSpPr/>
                <p:nvPr/>
              </p:nvSpPr>
              <p:spPr>
                <a:xfrm rot="19774371">
                  <a:off x="1598386" y="428421"/>
                  <a:ext cx="169086" cy="131446"/>
                </a:xfrm>
                <a:custGeom>
                  <a:avLst/>
                  <a:gdLst>
                    <a:gd name="connsiteX0" fmla="*/ 0 w 173566"/>
                    <a:gd name="connsiteY0" fmla="*/ 0 h 110066"/>
                    <a:gd name="connsiteX1" fmla="*/ 101600 w 173566"/>
                    <a:gd name="connsiteY1" fmla="*/ 21166 h 110066"/>
                    <a:gd name="connsiteX2" fmla="*/ 173566 w 173566"/>
                    <a:gd name="connsiteY2" fmla="*/ 110066 h 110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3566" h="110066">
                      <a:moveTo>
                        <a:pt x="0" y="0"/>
                      </a:moveTo>
                      <a:cubicBezTo>
                        <a:pt x="36336" y="1411"/>
                        <a:pt x="72673" y="2822"/>
                        <a:pt x="101600" y="21166"/>
                      </a:cubicBezTo>
                      <a:cubicBezTo>
                        <a:pt x="130527" y="39510"/>
                        <a:pt x="152046" y="74788"/>
                        <a:pt x="173566" y="110066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文本框 57"/>
                <p:cNvSpPr txBox="1"/>
                <p:nvPr/>
              </p:nvSpPr>
              <p:spPr>
                <a:xfrm>
                  <a:off x="1108340" y="304547"/>
                  <a:ext cx="1076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6.4</a:t>
                  </a:r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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1429000" y="2134219"/>
                  <a:ext cx="1076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42.1</a:t>
                  </a:r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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834410" y="2240411"/>
                  <a:ext cx="1076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71.2</a:t>
                  </a:r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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3" name="组合 72"/>
                <p:cNvGrpSpPr/>
                <p:nvPr/>
              </p:nvGrpSpPr>
              <p:grpSpPr>
                <a:xfrm>
                  <a:off x="224325" y="663039"/>
                  <a:ext cx="504210" cy="501650"/>
                  <a:chOff x="330200" y="1019175"/>
                  <a:chExt cx="504210" cy="501650"/>
                </a:xfrm>
              </p:grpSpPr>
              <p:cxnSp>
                <p:nvCxnSpPr>
                  <p:cNvPr id="76" name="直接箭头连接符 75"/>
                  <p:cNvCxnSpPr/>
                  <p:nvPr/>
                </p:nvCxnSpPr>
                <p:spPr>
                  <a:xfrm>
                    <a:off x="330200" y="1517650"/>
                    <a:ext cx="50421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箭头连接符 76"/>
                  <p:cNvCxnSpPr/>
                  <p:nvPr/>
                </p:nvCxnSpPr>
                <p:spPr>
                  <a:xfrm flipV="1">
                    <a:off x="339725" y="1019175"/>
                    <a:ext cx="0" cy="50165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文本框 73"/>
                <p:cNvSpPr txBox="1"/>
                <p:nvPr/>
              </p:nvSpPr>
              <p:spPr>
                <a:xfrm>
                  <a:off x="474456" y="819670"/>
                  <a:ext cx="370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x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210730" y="501907"/>
                  <a:ext cx="370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2925">
                <a:off x="1979143" y="691013"/>
                <a:ext cx="1115838" cy="996388"/>
              </a:xfrm>
              <a:prstGeom prst="rect">
                <a:avLst/>
              </a:prstGeom>
            </p:spPr>
          </p:pic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132" y="852097"/>
              <a:ext cx="193636" cy="21706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224" y="545872"/>
              <a:ext cx="277153" cy="271039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3586264" y="501517"/>
              <a:ext cx="567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608996" y="796329"/>
              <a:ext cx="567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826438"/>
              </p:ext>
            </p:extLst>
          </p:nvPr>
        </p:nvGraphicFramePr>
        <p:xfrm>
          <a:off x="8234363" y="165100"/>
          <a:ext cx="4543425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3" name="Graph" r:id="rId12" imgW="9223200" imgH="6909840" progId="Origin50.Graph">
                  <p:embed/>
                </p:oleObj>
              </mc:Choice>
              <mc:Fallback>
                <p:oleObj name="Graph" r:id="rId12" imgW="9223200" imgH="69098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34363" y="165100"/>
                        <a:ext cx="4543425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99720"/>
              </p:ext>
            </p:extLst>
          </p:nvPr>
        </p:nvGraphicFramePr>
        <p:xfrm>
          <a:off x="15373973" y="6858000"/>
          <a:ext cx="4268788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4" name="Graph" r:id="rId14" imgW="8461080" imgH="6507360" progId="Origin50.Graph">
                  <p:embed/>
                </p:oleObj>
              </mc:Choice>
              <mc:Fallback>
                <p:oleObj name="Graph" r:id="rId14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373973" y="6858000"/>
                        <a:ext cx="4268788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490010"/>
              </p:ext>
            </p:extLst>
          </p:nvPr>
        </p:nvGraphicFramePr>
        <p:xfrm>
          <a:off x="19668161" y="6858000"/>
          <a:ext cx="4276725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5" name="Graph" r:id="rId16" imgW="8461080" imgH="6507360" progId="Origin50.Graph">
                  <p:embed/>
                </p:oleObj>
              </mc:Choice>
              <mc:Fallback>
                <p:oleObj name="Graph" r:id="rId16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668161" y="6858000"/>
                        <a:ext cx="4276725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文本框 70"/>
          <p:cNvSpPr txBox="1"/>
          <p:nvPr/>
        </p:nvSpPr>
        <p:spPr>
          <a:xfrm>
            <a:off x="389823" y="191054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477847" y="19362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267102" y="172864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13629881" y="2363318"/>
                <a:ext cx="2624373" cy="2369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9881" y="2363318"/>
                <a:ext cx="2624373" cy="236968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880902" y="387374"/>
            <a:ext cx="3307542" cy="2817278"/>
            <a:chOff x="880902" y="387374"/>
            <a:chExt cx="3307542" cy="281727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52" r="20173" b="58917"/>
            <a:stretch/>
          </p:blipFill>
          <p:spPr>
            <a:xfrm>
              <a:off x="880902" y="489689"/>
              <a:ext cx="3246549" cy="2714963"/>
            </a:xfrm>
            <a:prstGeom prst="rect">
              <a:avLst/>
            </a:prstGeom>
          </p:spPr>
        </p:pic>
        <p:sp>
          <p:nvSpPr>
            <p:cNvPr id="21" name="任意多边形 20"/>
            <p:cNvSpPr/>
            <p:nvPr/>
          </p:nvSpPr>
          <p:spPr>
            <a:xfrm>
              <a:off x="1098607" y="686163"/>
              <a:ext cx="2655378" cy="2363834"/>
            </a:xfrm>
            <a:custGeom>
              <a:avLst/>
              <a:gdLst>
                <a:gd name="connsiteX0" fmla="*/ 680720 w 1203960"/>
                <a:gd name="connsiteY0" fmla="*/ 0 h 1107440"/>
                <a:gd name="connsiteX1" fmla="*/ 0 w 1203960"/>
                <a:gd name="connsiteY1" fmla="*/ 1026160 h 1107440"/>
                <a:gd name="connsiteX2" fmla="*/ 1203960 w 1203960"/>
                <a:gd name="connsiteY2" fmla="*/ 1107440 h 1107440"/>
                <a:gd name="connsiteX3" fmla="*/ 680720 w 1203960"/>
                <a:gd name="connsiteY3" fmla="*/ 0 h 110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3960" h="1107440">
                  <a:moveTo>
                    <a:pt x="680720" y="0"/>
                  </a:moveTo>
                  <a:lnTo>
                    <a:pt x="0" y="1026160"/>
                  </a:lnTo>
                  <a:lnTo>
                    <a:pt x="1203960" y="1107440"/>
                  </a:lnTo>
                  <a:lnTo>
                    <a:pt x="680720" y="0"/>
                  </a:lnTo>
                  <a:close/>
                </a:path>
              </a:pathLst>
            </a:custGeom>
            <a:noFill/>
            <a:ln>
              <a:solidFill>
                <a:srgbClr val="FFFFFF">
                  <a:alpha val="3098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19774371">
              <a:off x="2456722" y="566600"/>
              <a:ext cx="167129" cy="126162"/>
            </a:xfrm>
            <a:custGeom>
              <a:avLst/>
              <a:gdLst>
                <a:gd name="connsiteX0" fmla="*/ 0 w 173566"/>
                <a:gd name="connsiteY0" fmla="*/ 0 h 110066"/>
                <a:gd name="connsiteX1" fmla="*/ 101600 w 173566"/>
                <a:gd name="connsiteY1" fmla="*/ 21166 h 110066"/>
                <a:gd name="connsiteX2" fmla="*/ 173566 w 173566"/>
                <a:gd name="connsiteY2" fmla="*/ 110066 h 11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66" h="110066">
                  <a:moveTo>
                    <a:pt x="0" y="0"/>
                  </a:moveTo>
                  <a:cubicBezTo>
                    <a:pt x="36336" y="1411"/>
                    <a:pt x="72673" y="2822"/>
                    <a:pt x="101600" y="21166"/>
                  </a:cubicBezTo>
                  <a:cubicBezTo>
                    <a:pt x="130527" y="39510"/>
                    <a:pt x="152046" y="74788"/>
                    <a:pt x="173566" y="110066"/>
                  </a:cubicBezTo>
                </a:path>
              </a:pathLst>
            </a:custGeom>
            <a:noFill/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934860" y="460219"/>
              <a:ext cx="1063656" cy="32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6.4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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039298" y="542029"/>
              <a:ext cx="498374" cy="482674"/>
              <a:chOff x="270238" y="758957"/>
              <a:chExt cx="504210" cy="502889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270238" y="1261846"/>
                <a:ext cx="50421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 flipV="1">
                <a:off x="279763" y="758957"/>
                <a:ext cx="0" cy="5016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/>
            <p:cNvSpPr txBox="1"/>
            <p:nvPr/>
          </p:nvSpPr>
          <p:spPr>
            <a:xfrm>
              <a:off x="1286538" y="692360"/>
              <a:ext cx="366548" cy="3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25864" y="387374"/>
              <a:ext cx="366548" cy="3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524" y="886478"/>
              <a:ext cx="191395" cy="208335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055" y="592563"/>
              <a:ext cx="273945" cy="260144"/>
            </a:xfrm>
            <a:prstGeom prst="rect">
              <a:avLst/>
            </a:prstGeom>
          </p:spPr>
        </p:pic>
        <p:sp>
          <p:nvSpPr>
            <p:cNvPr id="69" name="文本框 68"/>
            <p:cNvSpPr txBox="1"/>
            <p:nvPr/>
          </p:nvSpPr>
          <p:spPr>
            <a:xfrm>
              <a:off x="3605236" y="549991"/>
              <a:ext cx="560739" cy="32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627705" y="832952"/>
              <a:ext cx="560739" cy="32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232">
              <a:off x="1416138" y="742702"/>
              <a:ext cx="2177886" cy="1787033"/>
            </a:xfrm>
            <a:prstGeom prst="rect">
              <a:avLst/>
            </a:prstGeom>
          </p:spPr>
        </p:pic>
        <p:cxnSp>
          <p:nvCxnSpPr>
            <p:cNvPr id="32" name="直接连接符 31"/>
            <p:cNvCxnSpPr/>
            <p:nvPr/>
          </p:nvCxnSpPr>
          <p:spPr>
            <a:xfrm>
              <a:off x="2461712" y="679842"/>
              <a:ext cx="0" cy="135687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2469028" y="685123"/>
              <a:ext cx="115021" cy="136777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/>
            <p:cNvSpPr/>
            <p:nvPr/>
          </p:nvSpPr>
          <p:spPr>
            <a:xfrm>
              <a:off x="1221041" y="1118308"/>
              <a:ext cx="2029522" cy="193168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2661009" y="2809256"/>
              <a:ext cx="509835" cy="1225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2183838" y="-1841967"/>
            <a:ext cx="11311098" cy="41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55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4" y="0"/>
            <a:ext cx="4792428" cy="3179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4" y="3250080"/>
            <a:ext cx="6048375" cy="3495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630" y="96252"/>
            <a:ext cx="4647310" cy="40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68754" y="450435"/>
            <a:ext cx="1563605" cy="2212738"/>
            <a:chOff x="668754" y="450435"/>
            <a:chExt cx="1563605" cy="2212738"/>
          </a:xfrm>
        </p:grpSpPr>
        <p:grpSp>
          <p:nvGrpSpPr>
            <p:cNvPr id="2" name="组合 1"/>
            <p:cNvGrpSpPr/>
            <p:nvPr/>
          </p:nvGrpSpPr>
          <p:grpSpPr>
            <a:xfrm rot="20498611">
              <a:off x="668754" y="587142"/>
              <a:ext cx="1563605" cy="2076031"/>
              <a:chOff x="389621" y="144380"/>
              <a:chExt cx="1563605" cy="2076031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89621" y="144380"/>
                <a:ext cx="1562702" cy="2021305"/>
                <a:chOff x="2901815" y="134754"/>
                <a:chExt cx="1562702" cy="2021305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2901815" y="411009"/>
                  <a:ext cx="1562702" cy="1408166"/>
                  <a:chOff x="420102" y="411009"/>
                  <a:chExt cx="1562702" cy="1408166"/>
                </a:xfrm>
              </p:grpSpPr>
              <p:sp>
                <p:nvSpPr>
                  <p:cNvPr id="9" name="等腰三角形 8"/>
                  <p:cNvSpPr/>
                  <p:nvPr/>
                </p:nvSpPr>
                <p:spPr>
                  <a:xfrm>
                    <a:off x="420102" y="411009"/>
                    <a:ext cx="1562702" cy="1408166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直接连接符 9"/>
                  <p:cNvCxnSpPr>
                    <a:stCxn id="9" idx="0"/>
                    <a:endCxn id="9" idx="3"/>
                  </p:cNvCxnSpPr>
                  <p:nvPr/>
                </p:nvCxnSpPr>
                <p:spPr>
                  <a:xfrm>
                    <a:off x="1201453" y="411009"/>
                    <a:ext cx="0" cy="140816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" name="直接连接符 5"/>
                <p:cNvCxnSpPr/>
                <p:nvPr/>
              </p:nvCxnSpPr>
              <p:spPr>
                <a:xfrm>
                  <a:off x="3291840" y="529389"/>
                  <a:ext cx="490888" cy="1626670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文本框 6"/>
                <p:cNvSpPr txBox="1"/>
                <p:nvPr/>
              </p:nvSpPr>
              <p:spPr>
                <a:xfrm>
                  <a:off x="3291840" y="134754"/>
                  <a:ext cx="5871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ym typeface="Symbol" panose="05050102010706020507" pitchFamily="18" charset="2"/>
                    </a:rPr>
                    <a:t>x</a:t>
                  </a:r>
                  <a:endParaRPr lang="en-US" dirty="0"/>
                </a:p>
              </p:txBody>
            </p:sp>
            <p:sp>
              <p:nvSpPr>
                <p:cNvPr id="8" name="下箭头 7"/>
                <p:cNvSpPr/>
                <p:nvPr/>
              </p:nvSpPr>
              <p:spPr>
                <a:xfrm rot="4193468">
                  <a:off x="3348021" y="378759"/>
                  <a:ext cx="259883" cy="30126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" name="文本框 3"/>
              <p:cNvSpPr txBox="1"/>
              <p:nvPr/>
            </p:nvSpPr>
            <p:spPr>
              <a:xfrm>
                <a:off x="780347" y="1851079"/>
                <a:ext cx="1172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Roll axis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1653700" y="656232"/>
              <a:ext cx="0" cy="1835637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下箭头 12"/>
            <p:cNvSpPr/>
            <p:nvPr/>
          </p:nvSpPr>
          <p:spPr>
            <a:xfrm rot="4927484">
              <a:off x="1310814" y="749011"/>
              <a:ext cx="259883" cy="3012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92534" y="450435"/>
              <a:ext cx="37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70" y="381523"/>
            <a:ext cx="9392987" cy="2351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70047" y="3190498"/>
                <a:ext cx="9493718" cy="1155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X: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[3⁢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[2⁢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</a:rPr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−2⁢</m:t>
                            </m:r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−5⁢</m:t>
                            </m:r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[2⁢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</a:rPr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−3⁢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[3⁢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[2⁢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</a:rPr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−2⁢</m:t>
                            </m:r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+5⁢</m:t>
                            </m:r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[2⁢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</a:rPr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−3⁢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7" y="3190498"/>
                <a:ext cx="9493718" cy="1155060"/>
              </a:xfrm>
              <a:prstGeom prst="rect">
                <a:avLst/>
              </a:prstGeom>
              <a:blipFill rotWithShape="0">
                <a:blip r:embed="rId4"/>
                <a:stretch>
                  <a:fillRect l="-578" t="-35263" r="-269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6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212582" y="3199161"/>
                <a:ext cx="5766835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Abs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xxx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⁢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theta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xyy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⁢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theta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xxy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⁢</m:t>
                              </m:r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[2⁢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theta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82" y="3199161"/>
                <a:ext cx="5766835" cy="459678"/>
              </a:xfrm>
              <a:prstGeom prst="rect">
                <a:avLst/>
              </a:prstGeom>
              <a:blipFill rotWithShape="0">
                <a:blip r:embed="rId2"/>
                <a:stretch>
                  <a:fillRect t="-125333" r="-7400" b="-20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04479" y="1690433"/>
                <a:ext cx="5721182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xxx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xyy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xxy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[2⁢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theta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xxx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xyy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[2⁢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theta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479" y="1690433"/>
                <a:ext cx="5721182" cy="6280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046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9621" y="144380"/>
            <a:ext cx="1563605" cy="2076031"/>
            <a:chOff x="389621" y="144380"/>
            <a:chExt cx="1563605" cy="2076031"/>
          </a:xfrm>
        </p:grpSpPr>
        <p:grpSp>
          <p:nvGrpSpPr>
            <p:cNvPr id="15" name="组合 14"/>
            <p:cNvGrpSpPr/>
            <p:nvPr/>
          </p:nvGrpSpPr>
          <p:grpSpPr>
            <a:xfrm>
              <a:off x="389621" y="144380"/>
              <a:ext cx="1562702" cy="2021305"/>
              <a:chOff x="2901815" y="134754"/>
              <a:chExt cx="1562702" cy="2021305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901815" y="411009"/>
                <a:ext cx="1562702" cy="1408166"/>
                <a:chOff x="420102" y="411009"/>
                <a:chExt cx="1562702" cy="1408166"/>
              </a:xfrm>
            </p:grpSpPr>
            <p:sp>
              <p:nvSpPr>
                <p:cNvPr id="9" name="等腰三角形 8"/>
                <p:cNvSpPr/>
                <p:nvPr/>
              </p:nvSpPr>
              <p:spPr>
                <a:xfrm>
                  <a:off x="420102" y="411009"/>
                  <a:ext cx="1562702" cy="1408166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直接连接符 9"/>
                <p:cNvCxnSpPr>
                  <a:stCxn id="9" idx="0"/>
                  <a:endCxn id="9" idx="3"/>
                </p:cNvCxnSpPr>
                <p:nvPr/>
              </p:nvCxnSpPr>
              <p:spPr>
                <a:xfrm>
                  <a:off x="1201453" y="411009"/>
                  <a:ext cx="0" cy="140816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3291840" y="529389"/>
                <a:ext cx="490888" cy="162667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3291840" y="134754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ym typeface="Symbol" panose="05050102010706020507" pitchFamily="18" charset="2"/>
                  </a:rPr>
                  <a:t>x</a:t>
                </a:r>
                <a:endParaRPr lang="en-US" dirty="0"/>
              </a:p>
            </p:txBody>
          </p:sp>
          <p:sp>
            <p:nvSpPr>
              <p:cNvPr id="14" name="下箭头 13"/>
              <p:cNvSpPr/>
              <p:nvPr/>
            </p:nvSpPr>
            <p:spPr>
              <a:xfrm rot="4193468">
                <a:off x="3348021" y="378759"/>
                <a:ext cx="259883" cy="30126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80347" y="1851079"/>
              <a:ext cx="1172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Roll axis</a:t>
              </a:r>
              <a:endParaRPr 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5079" y="2496936"/>
            <a:ext cx="1271786" cy="1647497"/>
            <a:chOff x="435970" y="550294"/>
            <a:chExt cx="1271786" cy="1647497"/>
          </a:xfrm>
        </p:grpSpPr>
        <p:grpSp>
          <p:nvGrpSpPr>
            <p:cNvPr id="21" name="组合 20"/>
            <p:cNvGrpSpPr/>
            <p:nvPr/>
          </p:nvGrpSpPr>
          <p:grpSpPr>
            <a:xfrm>
              <a:off x="435970" y="550294"/>
              <a:ext cx="1271786" cy="1300785"/>
              <a:chOff x="2948164" y="540668"/>
              <a:chExt cx="1271786" cy="1300785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2948164" y="710687"/>
                <a:ext cx="1271786" cy="105341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>
                <a:off x="3584057" y="540668"/>
                <a:ext cx="0" cy="1300785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435970" y="1828459"/>
              <a:ext cx="1172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Roll axis 0</a:t>
              </a:r>
              <a:endParaRPr 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267050" y="2579571"/>
            <a:ext cx="1362702" cy="1564863"/>
            <a:chOff x="435970" y="632929"/>
            <a:chExt cx="1362702" cy="1564863"/>
          </a:xfrm>
        </p:grpSpPr>
        <p:grpSp>
          <p:nvGrpSpPr>
            <p:cNvPr id="31" name="组合 30"/>
            <p:cNvGrpSpPr/>
            <p:nvPr/>
          </p:nvGrpSpPr>
          <p:grpSpPr>
            <a:xfrm>
              <a:off x="435970" y="632929"/>
              <a:ext cx="1271786" cy="1347536"/>
              <a:chOff x="2948164" y="623303"/>
              <a:chExt cx="1271786" cy="1347536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2948164" y="710688"/>
                <a:ext cx="1271786" cy="9981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3319463" y="623303"/>
                <a:ext cx="779647" cy="1347536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/>
            <p:cNvSpPr txBox="1"/>
            <p:nvPr/>
          </p:nvSpPr>
          <p:spPr>
            <a:xfrm>
              <a:off x="435970" y="1828460"/>
              <a:ext cx="1362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Roll axis 30</a:t>
              </a:r>
              <a:endParaRPr lang="en-US" dirty="0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88" y="4254438"/>
            <a:ext cx="1924050" cy="222885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5421356" y="2638079"/>
            <a:ext cx="1362702" cy="1477478"/>
            <a:chOff x="435970" y="720314"/>
            <a:chExt cx="1362702" cy="1477478"/>
          </a:xfrm>
        </p:grpSpPr>
        <p:grpSp>
          <p:nvGrpSpPr>
            <p:cNvPr id="43" name="组合 42"/>
            <p:cNvGrpSpPr/>
            <p:nvPr/>
          </p:nvGrpSpPr>
          <p:grpSpPr>
            <a:xfrm>
              <a:off x="435970" y="720314"/>
              <a:ext cx="1362702" cy="1082295"/>
              <a:chOff x="2948164" y="710688"/>
              <a:chExt cx="1362702" cy="1082295"/>
            </a:xfrm>
          </p:grpSpPr>
          <p:sp>
            <p:nvSpPr>
              <p:cNvPr id="45" name="等腰三角形 44"/>
              <p:cNvSpPr/>
              <p:nvPr/>
            </p:nvSpPr>
            <p:spPr>
              <a:xfrm>
                <a:off x="2948164" y="710688"/>
                <a:ext cx="1271786" cy="9981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3069004" y="1069858"/>
                <a:ext cx="1241862" cy="723125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/>
            <p:cNvSpPr txBox="1"/>
            <p:nvPr/>
          </p:nvSpPr>
          <p:spPr>
            <a:xfrm>
              <a:off x="435970" y="1828460"/>
              <a:ext cx="1362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Roll axis 60</a:t>
              </a:r>
              <a:endParaRPr lang="en-US" dirty="0"/>
            </a:p>
          </p:txBody>
        </p: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81" y="4244265"/>
            <a:ext cx="2189905" cy="226600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623" y="4225560"/>
            <a:ext cx="2144841" cy="230448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390" y="156737"/>
            <a:ext cx="7357473" cy="21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1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1417" y="293102"/>
            <a:ext cx="3316533" cy="3287943"/>
            <a:chOff x="5017341" y="3393283"/>
            <a:chExt cx="3316533" cy="3287943"/>
          </a:xfrm>
        </p:grpSpPr>
        <p:grpSp>
          <p:nvGrpSpPr>
            <p:cNvPr id="3" name="组合 2"/>
            <p:cNvGrpSpPr/>
            <p:nvPr/>
          </p:nvGrpSpPr>
          <p:grpSpPr>
            <a:xfrm>
              <a:off x="5017341" y="3393283"/>
              <a:ext cx="3316533" cy="3287943"/>
              <a:chOff x="398819" y="3439497"/>
              <a:chExt cx="3316533" cy="3287943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48" t="43393" r="20610" b="36983"/>
              <a:stretch/>
            </p:blipFill>
            <p:spPr>
              <a:xfrm>
                <a:off x="398819" y="3439497"/>
                <a:ext cx="3316533" cy="3287943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2134087" y="5126987"/>
                <a:ext cx="770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-</a:t>
                </a:r>
                <a:r>
                  <a:rPr lang="en-US" dirty="0" smtClean="0"/>
                  <a:t>42.1</a:t>
                </a:r>
                <a:endParaRPr 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428722" y="5557881"/>
                <a:ext cx="962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71.4</a:t>
                </a:r>
                <a:endParaRPr lang="en-US" dirty="0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364066" y="4898802"/>
                <a:ext cx="770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-</a:t>
                </a:r>
                <a:r>
                  <a:rPr lang="en-US" dirty="0" smtClean="0"/>
                  <a:t>5.4</a:t>
                </a:r>
                <a:endParaRPr lang="en-US" dirty="0"/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6765309" y="3752850"/>
              <a:ext cx="0" cy="9815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591300" y="4064000"/>
              <a:ext cx="308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6" name="右箭头 5"/>
            <p:cNvSpPr/>
            <p:nvPr/>
          </p:nvSpPr>
          <p:spPr>
            <a:xfrm flipH="1">
              <a:off x="6512121" y="3416559"/>
              <a:ext cx="387588" cy="2978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650410"/>
              </p:ext>
            </p:extLst>
          </p:nvPr>
        </p:nvGraphicFramePr>
        <p:xfrm>
          <a:off x="4200524" y="461664"/>
          <a:ext cx="2793361" cy="257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6" name="Graph" r:id="rId4" imgW="7275600" imgH="6717960" progId="Origin50.Graph">
                  <p:embed/>
                </p:oleObj>
              </mc:Choice>
              <mc:Fallback>
                <p:oleObj name="Graph" r:id="rId4" imgW="727560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0524" y="461664"/>
                        <a:ext cx="2793361" cy="2573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155107" y="18903"/>
            <a:ext cx="4153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4.1</a:t>
            </a:r>
            <a:r>
              <a:rPr lang="en-US" altLang="zh-CN" sz="2400" baseline="30000" dirty="0" smtClean="0"/>
              <a:t>o </a:t>
            </a:r>
            <a:r>
              <a:rPr lang="en-US" altLang="zh-CN" sz="2400" dirty="0" smtClean="0"/>
              <a:t>corrected and </a:t>
            </a:r>
            <a:r>
              <a:rPr lang="en-US" altLang="zh-CN" sz="2400" dirty="0" err="1" smtClean="0"/>
              <a:t>xy</a:t>
            </a:r>
            <a:r>
              <a:rPr lang="en-US" altLang="zh-CN" sz="2400" dirty="0" smtClean="0"/>
              <a:t> switch</a:t>
            </a:r>
            <a:endParaRPr 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739629" y="-581965"/>
                <a:ext cx="281256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A0=50;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629" y="-581965"/>
                <a:ext cx="2812565" cy="923330"/>
              </a:xfrm>
              <a:prstGeom prst="rect">
                <a:avLst/>
              </a:prstGeom>
              <a:blipFill rotWithShape="0">
                <a:blip r:embed="rId6"/>
                <a:stretch>
                  <a:fillRect t="-47020" b="-1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978818"/>
              </p:ext>
            </p:extLst>
          </p:nvPr>
        </p:nvGraphicFramePr>
        <p:xfrm>
          <a:off x="7684536" y="386827"/>
          <a:ext cx="2867658" cy="264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7" name="Graph" r:id="rId7" imgW="7275600" imgH="6717960" progId="Origin50.Graph">
                  <p:embed/>
                </p:oleObj>
              </mc:Choice>
              <mc:Fallback>
                <p:oleObj name="Graph" r:id="rId7" imgW="727560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84536" y="386827"/>
                        <a:ext cx="2867658" cy="264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8875873" y="199178"/>
            <a:ext cx="8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25864"/>
              </p:ext>
            </p:extLst>
          </p:nvPr>
        </p:nvGraphicFramePr>
        <p:xfrm>
          <a:off x="11114088" y="376238"/>
          <a:ext cx="2867025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8" name="Graph" r:id="rId9" imgW="7275600" imgH="6379560" progId="Origin50.Graph">
                  <p:embed/>
                </p:oleObj>
              </mc:Choice>
              <mc:Fallback>
                <p:oleObj name="Graph" r:id="rId9" imgW="727560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14088" y="376238"/>
                        <a:ext cx="2867025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1304146" y="-631819"/>
                <a:ext cx="283257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A0=50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64</a:t>
                </a:r>
                <a:r>
                  <a:rPr lang="en-US" dirty="0" smtClean="0"/>
                  <a:t>;</a:t>
                </a:r>
              </a:p>
              <a:p>
                <a:r>
                  <a:rPr lang="en-US" altLang="zh-CN" dirty="0" smtClean="0"/>
                  <a:t> e=(a-b)/(</a:t>
                </a:r>
                <a:r>
                  <a:rPr lang="en-US" altLang="zh-CN" dirty="0" err="1" smtClean="0"/>
                  <a:t>a+b</a:t>
                </a:r>
                <a:r>
                  <a:rPr lang="en-US" altLang="zh-CN" dirty="0" smtClean="0"/>
                  <a:t>)=0.15</a:t>
                </a:r>
                <a:endParaRPr 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4146" y="-631819"/>
                <a:ext cx="2832570" cy="1200329"/>
              </a:xfrm>
              <a:prstGeom prst="rect">
                <a:avLst/>
              </a:prstGeom>
              <a:blipFill rotWithShape="0">
                <a:blip r:embed="rId11"/>
                <a:stretch>
                  <a:fillRect t="-3604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454591"/>
              </p:ext>
            </p:extLst>
          </p:nvPr>
        </p:nvGraphicFramePr>
        <p:xfrm>
          <a:off x="14321511" y="341365"/>
          <a:ext cx="3003550" cy="263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9" name="Graph" r:id="rId12" imgW="7275600" imgH="6379560" progId="Origin50.Graph">
                  <p:embed/>
                </p:oleObj>
              </mc:Choice>
              <mc:Fallback>
                <p:oleObj name="Graph" r:id="rId12" imgW="727560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321511" y="341365"/>
                        <a:ext cx="3003550" cy="263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5534277" y="-27368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690414"/>
              </p:ext>
            </p:extLst>
          </p:nvPr>
        </p:nvGraphicFramePr>
        <p:xfrm>
          <a:off x="4379913" y="4852988"/>
          <a:ext cx="2554287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0" name="Graph" r:id="rId14" imgW="7159680" imgH="6717960" progId="Origin50.Graph">
                  <p:embed/>
                </p:oleObj>
              </mc:Choice>
              <mc:Fallback>
                <p:oleObj name="Graph" r:id="rId14" imgW="71596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79913" y="4852988"/>
                        <a:ext cx="2554287" cy="23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630473" y="4468679"/>
            <a:ext cx="229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4.1</a:t>
            </a:r>
            <a:r>
              <a:rPr lang="en-US" altLang="zh-CN" sz="2400" baseline="30000" dirty="0" smtClean="0"/>
              <a:t>o </a:t>
            </a:r>
            <a:r>
              <a:rPr lang="en-US" altLang="zh-CN" sz="2400" dirty="0" smtClean="0"/>
              <a:t>corrected</a:t>
            </a:r>
            <a:endParaRPr 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610122" y="3911319"/>
                <a:ext cx="281256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−42/180∗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A0</a:t>
                </a:r>
                <a:r>
                  <a:rPr lang="en-US" dirty="0" smtClean="0"/>
                  <a:t>=</a:t>
                </a:r>
                <a:r>
                  <a:rPr lang="en-US" dirty="0"/>
                  <a:t> 33.4</a:t>
                </a:r>
                <a:r>
                  <a:rPr lang="en-US" dirty="0" smtClean="0"/>
                  <a:t>;</a:t>
                </a:r>
                <a:endParaRPr 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122" y="3911319"/>
                <a:ext cx="2812565" cy="923330"/>
              </a:xfrm>
              <a:prstGeom prst="rect">
                <a:avLst/>
              </a:prstGeom>
              <a:blipFill rotWithShape="0">
                <a:blip r:embed="rId16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830366"/>
              </p:ext>
            </p:extLst>
          </p:nvPr>
        </p:nvGraphicFramePr>
        <p:xfrm>
          <a:off x="7577138" y="4800600"/>
          <a:ext cx="282098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1" name="Graph" r:id="rId17" imgW="7159680" imgH="6379560" progId="Origin50.Graph">
                  <p:embed/>
                </p:oleObj>
              </mc:Choice>
              <mc:Fallback>
                <p:oleObj name="Graph" r:id="rId17" imgW="715968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77138" y="4800600"/>
                        <a:ext cx="2820987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34738"/>
              </p:ext>
            </p:extLst>
          </p:nvPr>
        </p:nvGraphicFramePr>
        <p:xfrm>
          <a:off x="11113451" y="4734334"/>
          <a:ext cx="2820988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2" name="Graph" r:id="rId19" imgW="7159680" imgH="6379560" progId="Origin50.Graph">
                  <p:embed/>
                </p:oleObj>
              </mc:Choice>
              <mc:Fallback>
                <p:oleObj name="Graph" r:id="rId19" imgW="715968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113451" y="4734334"/>
                        <a:ext cx="2820988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1469843" y="3911319"/>
                <a:ext cx="281115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−42/180∗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A0=</a:t>
                </a:r>
                <a:r>
                  <a:rPr lang="en-US" dirty="0"/>
                  <a:t> 33.4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0.9</a:t>
                </a:r>
                <a:endParaRPr 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843" y="3911319"/>
                <a:ext cx="2811154" cy="1200329"/>
              </a:xfrm>
              <a:prstGeom prst="rect">
                <a:avLst/>
              </a:prstGeom>
              <a:blipFill rotWithShape="0">
                <a:blip r:embed="rId21"/>
                <a:stretch>
                  <a:fillRect l="-195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815101"/>
              </p:ext>
            </p:extLst>
          </p:nvPr>
        </p:nvGraphicFramePr>
        <p:xfrm>
          <a:off x="14450084" y="4578892"/>
          <a:ext cx="3144866" cy="2803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3" name="Graph" r:id="rId22" imgW="7159680" imgH="6379560" progId="Origin50.Graph">
                  <p:embed/>
                </p:oleObj>
              </mc:Choice>
              <mc:Fallback>
                <p:oleObj name="Graph" r:id="rId22" imgW="715968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4450084" y="4578892"/>
                        <a:ext cx="3144866" cy="2803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15621921" y="4149362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4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9" t="64894" r="19344" b="18212"/>
          <a:stretch/>
        </p:blipFill>
        <p:spPr>
          <a:xfrm>
            <a:off x="160754" y="597341"/>
            <a:ext cx="4365196" cy="3964720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4864645" y="1528414"/>
          <a:ext cx="3199324" cy="299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6" name="Graph" r:id="rId4" imgW="7164360" imgH="6717960" progId="Origin50.Graph">
                  <p:embed/>
                </p:oleObj>
              </mc:Choice>
              <mc:Fallback>
                <p:oleObj name="Graph" r:id="rId4" imgW="716436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4645" y="1528414"/>
                        <a:ext cx="3199324" cy="299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59250" y="105561"/>
                <a:ext cx="46511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𝐹𝑖𝑥𝑒𝑑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𝐵𝑜𝑡h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𝑟𝑜𝑡𝑎𝑡𝑒𝑑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𝑑𝑒𝑡𝑒𝑐𝑡𝑖𝑜𝑛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250" y="105561"/>
                <a:ext cx="4651145" cy="646331"/>
              </a:xfrm>
              <a:prstGeom prst="rect">
                <a:avLst/>
              </a:prstGeom>
              <a:blipFill rotWithShape="0">
                <a:blip r:embed="rId6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717918" y="1058035"/>
                <a:ext cx="1906836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=32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918" y="1058035"/>
                <a:ext cx="1906836" cy="6127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/>
          <p:cNvCxnSpPr/>
          <p:nvPr/>
        </p:nvCxnSpPr>
        <p:spPr>
          <a:xfrm flipH="1">
            <a:off x="1724116" y="4050203"/>
            <a:ext cx="2457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83634" y="3689259"/>
            <a:ext cx="1542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Rotation 74-30=44</a:t>
            </a:r>
            <a:r>
              <a:rPr lang="en-US" sz="1200" baseline="30000" dirty="0" smtClean="0"/>
              <a:t>o</a:t>
            </a:r>
            <a:endParaRPr lang="en-US" sz="1200" baseline="30000" dirty="0"/>
          </a:p>
        </p:txBody>
      </p:sp>
      <p:cxnSp>
        <p:nvCxnSpPr>
          <p:cNvPr id="27" name="直接连接符 26"/>
          <p:cNvCxnSpPr/>
          <p:nvPr/>
        </p:nvCxnSpPr>
        <p:spPr>
          <a:xfrm rot="-4440000" flipH="1">
            <a:off x="1754865" y="3827759"/>
            <a:ext cx="2457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五角星 27"/>
          <p:cNvSpPr/>
          <p:nvPr/>
        </p:nvSpPr>
        <p:spPr>
          <a:xfrm>
            <a:off x="2644939" y="2846674"/>
            <a:ext cx="416313" cy="357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下弧形箭头 28"/>
          <p:cNvSpPr/>
          <p:nvPr/>
        </p:nvSpPr>
        <p:spPr>
          <a:xfrm rot="18195158">
            <a:off x="2891919" y="4016971"/>
            <a:ext cx="338667" cy="1924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8178591" y="1627784"/>
          <a:ext cx="3517900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7" name="Graph" r:id="rId8" imgW="8869680" imgH="7049880" progId="Origin50.Graph">
                  <p:embed/>
                </p:oleObj>
              </mc:Choice>
              <mc:Fallback>
                <p:oleObj name="Graph" r:id="rId8" imgW="8869680" imgH="70498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78591" y="1627784"/>
                        <a:ext cx="3517900" cy="279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498470" y="873369"/>
            <a:ext cx="18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 misalignment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965389" y="4574659"/>
            <a:ext cx="194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Polarization 22.5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58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对象 55"/>
          <p:cNvGraphicFramePr>
            <a:graphicFrameLocks noChangeAspect="1"/>
          </p:cNvGraphicFramePr>
          <p:nvPr>
            <p:extLst/>
          </p:nvPr>
        </p:nvGraphicFramePr>
        <p:xfrm>
          <a:off x="-2795539" y="5109775"/>
          <a:ext cx="4228688" cy="325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9" name="Graph" r:id="rId3" imgW="8429400" imgH="6507360" progId="Origin50.Graph">
                  <p:embed/>
                </p:oleObj>
              </mc:Choice>
              <mc:Fallback>
                <p:oleObj name="Graph" r:id="rId3" imgW="842940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5539" y="5109775"/>
                        <a:ext cx="4228688" cy="325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238588" y="374944"/>
            <a:ext cx="3146357" cy="2333169"/>
            <a:chOff x="223300" y="42670"/>
            <a:chExt cx="3146357" cy="2333169"/>
          </a:xfrm>
        </p:grpSpPr>
        <p:grpSp>
          <p:nvGrpSpPr>
            <p:cNvPr id="3" name="组合 2"/>
            <p:cNvGrpSpPr/>
            <p:nvPr/>
          </p:nvGrpSpPr>
          <p:grpSpPr>
            <a:xfrm>
              <a:off x="223300" y="42670"/>
              <a:ext cx="2893651" cy="2333169"/>
              <a:chOff x="1183807" y="202039"/>
              <a:chExt cx="2893651" cy="233316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3807" y="202039"/>
                <a:ext cx="2893651" cy="2333169"/>
              </a:xfrm>
              <a:prstGeom prst="rect">
                <a:avLst/>
              </a:prstGeom>
            </p:spPr>
          </p:pic>
          <p:sp>
            <p:nvSpPr>
              <p:cNvPr id="2" name="上下箭头 1"/>
              <p:cNvSpPr/>
              <p:nvPr/>
            </p:nvSpPr>
            <p:spPr>
              <a:xfrm>
                <a:off x="2527842" y="1179723"/>
                <a:ext cx="301480" cy="984046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右箭头 9"/>
              <p:cNvSpPr/>
              <p:nvPr/>
            </p:nvSpPr>
            <p:spPr>
              <a:xfrm rot="16200000">
                <a:off x="2499801" y="1449576"/>
                <a:ext cx="361945" cy="104391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2336870" y="42670"/>
              <a:ext cx="85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336870" y="373502"/>
              <a:ext cx="10327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lang="en-US" altLang="zh-CN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</a:t>
              </a:r>
              <a:r>
                <a:rPr lang="en-US" altLang="zh-CN" b="1" dirty="0" smtClean="0">
                  <a:solidFill>
                    <a:srgbClr val="FF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609527" y="1434481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489576" y="334454"/>
            <a:ext cx="3092011" cy="2351304"/>
            <a:chOff x="9773369" y="-36284"/>
            <a:chExt cx="3092011" cy="2351304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3369" y="-18149"/>
              <a:ext cx="2893651" cy="2333169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/>
          </p:nvSpPr>
          <p:spPr>
            <a:xfrm>
              <a:off x="11832593" y="-36284"/>
              <a:ext cx="85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1832593" y="294548"/>
              <a:ext cx="10327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lang="en-US" altLang="zh-CN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</a:t>
              </a:r>
              <a:r>
                <a:rPr lang="en-US" altLang="zh-CN" b="1" dirty="0" smtClean="0">
                  <a:solidFill>
                    <a:srgbClr val="FF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上下箭头 69"/>
            <p:cNvSpPr/>
            <p:nvPr/>
          </p:nvSpPr>
          <p:spPr>
            <a:xfrm rot="5400000">
              <a:off x="11100761" y="865284"/>
              <a:ext cx="301480" cy="984046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右箭头 65"/>
            <p:cNvSpPr/>
            <p:nvPr/>
          </p:nvSpPr>
          <p:spPr>
            <a:xfrm rot="5400000">
              <a:off x="11040109" y="1520265"/>
              <a:ext cx="447796" cy="1218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11167101" y="1262507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39896" y="3248081"/>
            <a:ext cx="3569015" cy="1728806"/>
            <a:chOff x="652885" y="3301505"/>
            <a:chExt cx="3569015" cy="1728806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885" y="3301505"/>
              <a:ext cx="3569015" cy="1728806"/>
            </a:xfrm>
            <a:prstGeom prst="rect">
              <a:avLst/>
            </a:prstGeom>
          </p:spPr>
        </p:pic>
        <p:sp>
          <p:nvSpPr>
            <p:cNvPr id="59" name="右箭头 58"/>
            <p:cNvSpPr/>
            <p:nvPr/>
          </p:nvSpPr>
          <p:spPr>
            <a:xfrm rot="5400000" flipV="1">
              <a:off x="911058" y="4040863"/>
              <a:ext cx="373268" cy="161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1199965" rev="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右箭头 59"/>
            <p:cNvSpPr/>
            <p:nvPr/>
          </p:nvSpPr>
          <p:spPr>
            <a:xfrm rot="5400000" flipV="1">
              <a:off x="1152497" y="4063862"/>
              <a:ext cx="345937" cy="18098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8268721" lon="1127371" rev="20636485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右箭头 60"/>
            <p:cNvSpPr/>
            <p:nvPr/>
          </p:nvSpPr>
          <p:spPr>
            <a:xfrm rot="5400000" flipV="1">
              <a:off x="1241358" y="4101163"/>
              <a:ext cx="340522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4950838" lon="6096143" rev="6106126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右箭头 61"/>
            <p:cNvSpPr/>
            <p:nvPr/>
          </p:nvSpPr>
          <p:spPr>
            <a:xfrm rot="5400000" flipV="1">
              <a:off x="701710" y="4074316"/>
              <a:ext cx="370885" cy="18230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3019898" lon="1943867" rev="156200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上下箭头 86"/>
            <p:cNvSpPr/>
            <p:nvPr/>
          </p:nvSpPr>
          <p:spPr>
            <a:xfrm rot="16200000">
              <a:off x="1999182" y="3768106"/>
              <a:ext cx="301480" cy="984046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19499986" rev="0"/>
              </a:camera>
              <a:lightRig rig="threePt" dir="t"/>
            </a:scene3d>
            <a:sp3d extrusionH="2540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右箭头 57"/>
            <p:cNvSpPr/>
            <p:nvPr/>
          </p:nvSpPr>
          <p:spPr>
            <a:xfrm rot="5400000" flipV="1">
              <a:off x="1955141" y="4385399"/>
              <a:ext cx="373268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2099964" rev="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044227" y="4162402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2650710" y="3257060"/>
            <a:ext cx="3569015" cy="1728806"/>
            <a:chOff x="417224" y="538743"/>
            <a:chExt cx="3569015" cy="1728806"/>
          </a:xfrm>
        </p:grpSpPr>
        <p:sp>
          <p:nvSpPr>
            <p:cNvPr id="22" name="右箭头 21"/>
            <p:cNvSpPr/>
            <p:nvPr/>
          </p:nvSpPr>
          <p:spPr>
            <a:xfrm rot="16200000">
              <a:off x="522372" y="1312654"/>
              <a:ext cx="273112" cy="18098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8599991" lon="18599983" rev="258000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17224" y="538743"/>
              <a:ext cx="3569015" cy="1728806"/>
              <a:chOff x="417224" y="538743"/>
              <a:chExt cx="3569015" cy="172880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224" y="538743"/>
                <a:ext cx="3569015" cy="1728806"/>
              </a:xfrm>
              <a:prstGeom prst="rect">
                <a:avLst/>
              </a:prstGeom>
            </p:spPr>
          </p:pic>
          <p:sp>
            <p:nvSpPr>
              <p:cNvPr id="18" name="右箭头 17"/>
              <p:cNvSpPr/>
              <p:nvPr/>
            </p:nvSpPr>
            <p:spPr>
              <a:xfrm rot="16200000">
                <a:off x="664860" y="1230347"/>
                <a:ext cx="398686" cy="18737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18599986" rev="0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右箭头 24"/>
              <p:cNvSpPr/>
              <p:nvPr/>
            </p:nvSpPr>
            <p:spPr>
              <a:xfrm rot="16200000">
                <a:off x="1082552" y="1315424"/>
                <a:ext cx="244104" cy="20445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3974473" lon="17283982" rev="17445876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右箭头 23"/>
              <p:cNvSpPr/>
              <p:nvPr/>
            </p:nvSpPr>
            <p:spPr>
              <a:xfrm rot="16200000">
                <a:off x="937361" y="1265946"/>
                <a:ext cx="299553" cy="18230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2876195" lon="19253370" rev="19733182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上下箭头 84"/>
              <p:cNvSpPr/>
              <p:nvPr/>
            </p:nvSpPr>
            <p:spPr>
              <a:xfrm>
                <a:off x="1652777" y="987391"/>
                <a:ext cx="301480" cy="984046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>
                  <a:rot lat="1799968" lon="10799983" rev="10799999"/>
                </a:camera>
                <a:lightRig rig="threePt" dir="t"/>
              </a:scene3d>
              <a:sp3d extrusionH="2540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右箭头 16"/>
              <p:cNvSpPr/>
              <p:nvPr/>
            </p:nvSpPr>
            <p:spPr>
              <a:xfrm rot="16200000">
                <a:off x="1599785" y="1179318"/>
                <a:ext cx="408745" cy="20445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18599986" rev="0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699388" y="1367758"/>
                <a:ext cx="210746" cy="201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右箭头 88"/>
            <p:cNvSpPr/>
            <p:nvPr/>
          </p:nvSpPr>
          <p:spPr>
            <a:xfrm rot="16200000">
              <a:off x="527859" y="1273047"/>
              <a:ext cx="286680" cy="18098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8599991" lon="18599983" rev="258000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081757" y="3035021"/>
            <a:ext cx="4559300" cy="2009313"/>
            <a:chOff x="5081757" y="3035021"/>
            <a:chExt cx="4559300" cy="200931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1757" y="3035021"/>
              <a:ext cx="4559300" cy="2009313"/>
            </a:xfrm>
            <a:prstGeom prst="rect">
              <a:avLst/>
            </a:prstGeom>
          </p:spPr>
        </p:pic>
        <p:sp>
          <p:nvSpPr>
            <p:cNvPr id="30" name="右箭头 29"/>
            <p:cNvSpPr/>
            <p:nvPr/>
          </p:nvSpPr>
          <p:spPr>
            <a:xfrm rot="16200000">
              <a:off x="6406285" y="3884810"/>
              <a:ext cx="213425" cy="15401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20272671" lon="919513" rev="12706953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右箭头 30"/>
            <p:cNvSpPr/>
            <p:nvPr/>
          </p:nvSpPr>
          <p:spPr>
            <a:xfrm rot="16200000">
              <a:off x="6271642" y="3797469"/>
              <a:ext cx="180607" cy="14808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9781132" lon="5072237" rev="1275191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右箭头 32"/>
            <p:cNvSpPr/>
            <p:nvPr/>
          </p:nvSpPr>
          <p:spPr>
            <a:xfrm rot="5400000">
              <a:off x="6509918" y="4110829"/>
              <a:ext cx="180607" cy="14808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9330782" lon="19516023" rev="1896521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上下箭头 91"/>
            <p:cNvSpPr/>
            <p:nvPr/>
          </p:nvSpPr>
          <p:spPr>
            <a:xfrm>
              <a:off x="7294604" y="3907983"/>
              <a:ext cx="301480" cy="984046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>
                <a:rot lat="1393828" lon="9588369" rev="7402192"/>
              </a:camera>
              <a:lightRig rig="threePt" dir="t"/>
            </a:scene3d>
            <a:sp3d extrusionH="2540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右箭头 28"/>
            <p:cNvSpPr/>
            <p:nvPr/>
          </p:nvSpPr>
          <p:spPr>
            <a:xfrm rot="16200000">
              <a:off x="7107970" y="4176914"/>
              <a:ext cx="373268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2833279" lon="19642527" rev="1857316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7339971" y="4286439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897897" y="2967574"/>
            <a:ext cx="4559300" cy="2009313"/>
            <a:chOff x="9897897" y="2967574"/>
            <a:chExt cx="4559300" cy="2009313"/>
          </a:xfrm>
        </p:grpSpPr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97897" y="2967574"/>
              <a:ext cx="4559300" cy="2009313"/>
            </a:xfrm>
            <a:prstGeom prst="rect">
              <a:avLst/>
            </a:prstGeom>
          </p:spPr>
        </p:pic>
        <p:sp>
          <p:nvSpPr>
            <p:cNvPr id="96" name="右箭头 95"/>
            <p:cNvSpPr/>
            <p:nvPr/>
          </p:nvSpPr>
          <p:spPr>
            <a:xfrm rot="16200000">
              <a:off x="11226475" y="3841735"/>
              <a:ext cx="213425" cy="15401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953876" lon="20484869" rev="1806255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右箭头 96"/>
            <p:cNvSpPr/>
            <p:nvPr/>
          </p:nvSpPr>
          <p:spPr>
            <a:xfrm rot="16200000">
              <a:off x="11098854" y="3758523"/>
              <a:ext cx="180607" cy="14808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422418" lon="16567175" rev="1897328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右箭头 97"/>
            <p:cNvSpPr/>
            <p:nvPr/>
          </p:nvSpPr>
          <p:spPr>
            <a:xfrm rot="5400000">
              <a:off x="11341131" y="4038271"/>
              <a:ext cx="180607" cy="14808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319364" lon="2554048" rev="12526025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上下箭头 99"/>
            <p:cNvSpPr/>
            <p:nvPr/>
          </p:nvSpPr>
          <p:spPr>
            <a:xfrm>
              <a:off x="12110744" y="3840536"/>
              <a:ext cx="301480" cy="984046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>
                <a:rot lat="19901655" lon="19802366" rev="3438583"/>
              </a:camera>
              <a:lightRig rig="threePt" dir="t"/>
            </a:scene3d>
            <a:sp3d extrusionH="2540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右箭头 100"/>
            <p:cNvSpPr/>
            <p:nvPr/>
          </p:nvSpPr>
          <p:spPr>
            <a:xfrm rot="16200000">
              <a:off x="12285481" y="4367452"/>
              <a:ext cx="373268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328411" lon="8549684" rev="2532139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2156111" y="4218992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867431" y="344714"/>
            <a:ext cx="3006244" cy="2333169"/>
            <a:chOff x="5629468" y="517466"/>
            <a:chExt cx="3006244" cy="2333169"/>
          </a:xfrm>
        </p:grpSpPr>
        <p:grpSp>
          <p:nvGrpSpPr>
            <p:cNvPr id="11" name="组合 10"/>
            <p:cNvGrpSpPr/>
            <p:nvPr/>
          </p:nvGrpSpPr>
          <p:grpSpPr>
            <a:xfrm>
              <a:off x="5629468" y="517466"/>
              <a:ext cx="2893651" cy="2333169"/>
              <a:chOff x="6835511" y="15109"/>
              <a:chExt cx="2893651" cy="2333169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5511" y="15109"/>
                <a:ext cx="2893651" cy="2333169"/>
              </a:xfrm>
              <a:prstGeom prst="rect">
                <a:avLst/>
              </a:prstGeom>
            </p:spPr>
          </p:pic>
          <p:sp>
            <p:nvSpPr>
              <p:cNvPr id="69" name="上下箭头 68"/>
              <p:cNvSpPr/>
              <p:nvPr/>
            </p:nvSpPr>
            <p:spPr>
              <a:xfrm rot="2012854">
                <a:off x="8089707" y="1069564"/>
                <a:ext cx="301480" cy="984046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右箭头 11"/>
              <p:cNvSpPr/>
              <p:nvPr/>
            </p:nvSpPr>
            <p:spPr>
              <a:xfrm rot="12781770">
                <a:off x="7816405" y="1391123"/>
                <a:ext cx="447796" cy="12188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8119924" y="1477665"/>
                <a:ext cx="210746" cy="201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文本框 114"/>
            <p:cNvSpPr txBox="1"/>
            <p:nvPr/>
          </p:nvSpPr>
          <p:spPr>
            <a:xfrm>
              <a:off x="7602925" y="585408"/>
              <a:ext cx="85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7602925" y="916240"/>
              <a:ext cx="10327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lang="en-US" altLang="zh-CN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</a:t>
              </a:r>
              <a:r>
                <a:rPr lang="en-US" altLang="zh-CN" b="1" dirty="0" smtClean="0">
                  <a:solidFill>
                    <a:srgbClr val="FF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105550" y="329300"/>
            <a:ext cx="2971756" cy="2333169"/>
            <a:chOff x="10388024" y="339573"/>
            <a:chExt cx="2971756" cy="2333169"/>
          </a:xfrm>
        </p:grpSpPr>
        <p:grpSp>
          <p:nvGrpSpPr>
            <p:cNvPr id="14" name="组合 13"/>
            <p:cNvGrpSpPr/>
            <p:nvPr/>
          </p:nvGrpSpPr>
          <p:grpSpPr>
            <a:xfrm>
              <a:off x="10388024" y="339573"/>
              <a:ext cx="2893651" cy="2333169"/>
              <a:chOff x="7450928" y="-3126"/>
              <a:chExt cx="2893651" cy="2333169"/>
            </a:xfrm>
          </p:grpSpPr>
          <p:pic>
            <p:nvPicPr>
              <p:cNvPr id="81" name="图片 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928" y="-3126"/>
                <a:ext cx="2893651" cy="2333169"/>
              </a:xfrm>
              <a:prstGeom prst="rect">
                <a:avLst/>
              </a:prstGeom>
            </p:spPr>
          </p:pic>
          <p:sp>
            <p:nvSpPr>
              <p:cNvPr id="82" name="上下箭头 81"/>
              <p:cNvSpPr/>
              <p:nvPr/>
            </p:nvSpPr>
            <p:spPr>
              <a:xfrm rot="7314176">
                <a:off x="8854896" y="1073653"/>
                <a:ext cx="301480" cy="984046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右箭头 82"/>
              <p:cNvSpPr/>
              <p:nvPr/>
            </p:nvSpPr>
            <p:spPr>
              <a:xfrm rot="1897081">
                <a:off x="8943387" y="1606726"/>
                <a:ext cx="447796" cy="12188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8889346" y="1469055"/>
                <a:ext cx="210746" cy="201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文本框 116"/>
            <p:cNvSpPr txBox="1"/>
            <p:nvPr/>
          </p:nvSpPr>
          <p:spPr>
            <a:xfrm>
              <a:off x="12326993" y="412060"/>
              <a:ext cx="85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12326993" y="742892"/>
              <a:ext cx="10327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lang="en-US" altLang="zh-CN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</a:t>
              </a:r>
              <a:r>
                <a:rPr lang="en-US" altLang="zh-CN" b="1" dirty="0" smtClean="0">
                  <a:solidFill>
                    <a:srgbClr val="FF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94310" y="2879110"/>
            <a:ext cx="1155544" cy="1039632"/>
            <a:chOff x="5069044" y="2630301"/>
            <a:chExt cx="1155544" cy="10396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9044" y="2630301"/>
              <a:ext cx="1155544" cy="1039632"/>
            </a:xfrm>
            <a:prstGeom prst="rect">
              <a:avLst/>
            </a:prstGeom>
          </p:spPr>
        </p:pic>
        <p:sp>
          <p:nvSpPr>
            <p:cNvPr id="36" name="右箭头 35"/>
            <p:cNvSpPr/>
            <p:nvPr/>
          </p:nvSpPr>
          <p:spPr>
            <a:xfrm rot="10800000">
              <a:off x="5556512" y="3522802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右箭头 36"/>
            <p:cNvSpPr/>
            <p:nvPr/>
          </p:nvSpPr>
          <p:spPr>
            <a:xfrm rot="12779484">
              <a:off x="5233395" y="3426954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右箭头 37"/>
            <p:cNvSpPr/>
            <p:nvPr/>
          </p:nvSpPr>
          <p:spPr>
            <a:xfrm rot="15871821">
              <a:off x="5069028" y="3142142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右箭头 38"/>
            <p:cNvSpPr/>
            <p:nvPr/>
          </p:nvSpPr>
          <p:spPr>
            <a:xfrm rot="18692676">
              <a:off x="5159842" y="2805762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右箭头 39"/>
            <p:cNvSpPr/>
            <p:nvPr/>
          </p:nvSpPr>
          <p:spPr>
            <a:xfrm rot="21361459">
              <a:off x="5449500" y="2681595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右箭头 40"/>
            <p:cNvSpPr/>
            <p:nvPr/>
          </p:nvSpPr>
          <p:spPr>
            <a:xfrm rot="2805591">
              <a:off x="5730721" y="2810437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右箭头 41"/>
            <p:cNvSpPr/>
            <p:nvPr/>
          </p:nvSpPr>
          <p:spPr>
            <a:xfrm rot="5400000">
              <a:off x="5781366" y="3092142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右箭头 42"/>
            <p:cNvSpPr/>
            <p:nvPr/>
          </p:nvSpPr>
          <p:spPr>
            <a:xfrm rot="9226352">
              <a:off x="5615338" y="3303645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右箭头 43"/>
            <p:cNvSpPr/>
            <p:nvPr/>
          </p:nvSpPr>
          <p:spPr>
            <a:xfrm rot="13942191">
              <a:off x="5343848" y="3218194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右箭头 44"/>
            <p:cNvSpPr/>
            <p:nvPr/>
          </p:nvSpPr>
          <p:spPr>
            <a:xfrm rot="18986006">
              <a:off x="5349897" y="2963499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右箭头 48"/>
            <p:cNvSpPr/>
            <p:nvPr/>
          </p:nvSpPr>
          <p:spPr>
            <a:xfrm rot="10800000">
              <a:off x="5920858" y="3530967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文本框 126"/>
          <p:cNvSpPr txBox="1"/>
          <p:nvPr/>
        </p:nvSpPr>
        <p:spPr>
          <a:xfrm>
            <a:off x="-612459" y="3352291"/>
            <a:ext cx="149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sym typeface="Symbol" panose="05050102010706020507" pitchFamily="18" charset="2"/>
              </a:rPr>
              <a:t></a:t>
            </a:r>
            <a:r>
              <a:rPr lang="en-US" altLang="zh-CN" sz="2000" b="1" baseline="-25000" dirty="0" smtClean="0">
                <a:solidFill>
                  <a:srgbClr val="FF0000"/>
                </a:solidFill>
              </a:rPr>
              <a:t>roll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= 0</a:t>
            </a:r>
            <a:r>
              <a:rPr lang="en-US" altLang="zh-CN" sz="20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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3054825" y="3352291"/>
            <a:ext cx="149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sym typeface="Symbol" panose="05050102010706020507" pitchFamily="18" charset="2"/>
              </a:rPr>
              <a:t></a:t>
            </a:r>
            <a:r>
              <a:rPr lang="en-US" altLang="zh-CN" sz="2000" b="1" baseline="-25000" dirty="0" smtClean="0">
                <a:solidFill>
                  <a:srgbClr val="FF0000"/>
                </a:solidFill>
              </a:rPr>
              <a:t>roll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= 0</a:t>
            </a:r>
            <a:r>
              <a:rPr lang="en-US" altLang="zh-CN" sz="20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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8059957" y="3360402"/>
            <a:ext cx="149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sym typeface="Symbol" panose="05050102010706020507" pitchFamily="18" charset="2"/>
              </a:rPr>
              <a:t></a:t>
            </a:r>
            <a:r>
              <a:rPr lang="en-US" altLang="zh-CN" sz="2000" b="1" baseline="-25000" dirty="0" smtClean="0">
                <a:solidFill>
                  <a:srgbClr val="FF0000"/>
                </a:solidFill>
              </a:rPr>
              <a:t>roll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= -30</a:t>
            </a:r>
            <a:r>
              <a:rPr lang="en-US" altLang="zh-CN" sz="20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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2936638" y="3379854"/>
            <a:ext cx="149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sym typeface="Symbol" panose="05050102010706020507" pitchFamily="18" charset="2"/>
              </a:rPr>
              <a:t></a:t>
            </a:r>
            <a:r>
              <a:rPr lang="en-US" altLang="zh-CN" sz="2000" b="1" baseline="-25000" dirty="0" smtClean="0">
                <a:solidFill>
                  <a:srgbClr val="FF0000"/>
                </a:solidFill>
              </a:rPr>
              <a:t>roll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= -30</a:t>
            </a:r>
            <a:r>
              <a:rPr lang="en-US" altLang="zh-CN" sz="20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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93899" y="2862454"/>
            <a:ext cx="1155544" cy="1039632"/>
            <a:chOff x="8264161" y="2879310"/>
            <a:chExt cx="1155544" cy="1039632"/>
          </a:xfrm>
        </p:grpSpPr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4161" y="2879310"/>
              <a:ext cx="1155544" cy="1039632"/>
            </a:xfrm>
            <a:prstGeom prst="rect">
              <a:avLst/>
            </a:prstGeom>
          </p:spPr>
        </p:pic>
        <p:sp>
          <p:nvSpPr>
            <p:cNvPr id="104" name="右箭头 103"/>
            <p:cNvSpPr/>
            <p:nvPr/>
          </p:nvSpPr>
          <p:spPr>
            <a:xfrm rot="10800000" flipH="1">
              <a:off x="8751629" y="3771811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右箭头 104"/>
            <p:cNvSpPr/>
            <p:nvPr/>
          </p:nvSpPr>
          <p:spPr>
            <a:xfrm rot="2178172">
              <a:off x="8428512" y="3675963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右箭头 105"/>
            <p:cNvSpPr/>
            <p:nvPr/>
          </p:nvSpPr>
          <p:spPr>
            <a:xfrm rot="5047756">
              <a:off x="8264145" y="3391151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右箭头 106"/>
            <p:cNvSpPr/>
            <p:nvPr/>
          </p:nvSpPr>
          <p:spPr>
            <a:xfrm rot="8242958">
              <a:off x="8354959" y="3054771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右箭头 107"/>
            <p:cNvSpPr/>
            <p:nvPr/>
          </p:nvSpPr>
          <p:spPr>
            <a:xfrm rot="10800000">
              <a:off x="8644617" y="2930604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右箭头 108"/>
            <p:cNvSpPr/>
            <p:nvPr/>
          </p:nvSpPr>
          <p:spPr>
            <a:xfrm rot="14275485">
              <a:off x="8925838" y="3059446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右箭头 109"/>
            <p:cNvSpPr/>
            <p:nvPr/>
          </p:nvSpPr>
          <p:spPr>
            <a:xfrm rot="17190515">
              <a:off x="8976483" y="3341151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右箭头 110"/>
            <p:cNvSpPr/>
            <p:nvPr/>
          </p:nvSpPr>
          <p:spPr>
            <a:xfrm rot="20534200">
              <a:off x="8811460" y="3534103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右箭头 111"/>
            <p:cNvSpPr/>
            <p:nvPr/>
          </p:nvSpPr>
          <p:spPr>
            <a:xfrm rot="2622572">
              <a:off x="8538965" y="3467203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右箭头 112"/>
            <p:cNvSpPr/>
            <p:nvPr/>
          </p:nvSpPr>
          <p:spPr>
            <a:xfrm rot="8129291">
              <a:off x="8530202" y="3211359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右箭头 113"/>
            <p:cNvSpPr/>
            <p:nvPr/>
          </p:nvSpPr>
          <p:spPr>
            <a:xfrm rot="10800000" flipH="1">
              <a:off x="9115975" y="3779976"/>
              <a:ext cx="180607" cy="8263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0" name="对象 119"/>
          <p:cNvGraphicFramePr>
            <a:graphicFrameLocks noChangeAspect="1"/>
          </p:cNvGraphicFramePr>
          <p:nvPr>
            <p:extLst/>
          </p:nvPr>
        </p:nvGraphicFramePr>
        <p:xfrm>
          <a:off x="16381879" y="-443161"/>
          <a:ext cx="393858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0" name="Graph" r:id="rId9" imgW="7597080" imgH="6507360" progId="Origin50.Graph">
                  <p:embed/>
                </p:oleObj>
              </mc:Choice>
              <mc:Fallback>
                <p:oleObj name="Graph" r:id="rId9" imgW="7597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381879" y="-443161"/>
                        <a:ext cx="393858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对象 120"/>
          <p:cNvGraphicFramePr>
            <a:graphicFrameLocks noChangeAspect="1"/>
          </p:cNvGraphicFramePr>
          <p:nvPr>
            <p:extLst/>
          </p:nvPr>
        </p:nvGraphicFramePr>
        <p:xfrm>
          <a:off x="20628021" y="-561956"/>
          <a:ext cx="4372696" cy="3370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1" name="Graph" r:id="rId11" imgW="8429400" imgH="6507360" progId="Origin50.Graph">
                  <p:embed/>
                </p:oleObj>
              </mc:Choice>
              <mc:Fallback>
                <p:oleObj name="Graph" r:id="rId11" imgW="842940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628021" y="-561956"/>
                        <a:ext cx="4372696" cy="3370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对象 121"/>
          <p:cNvGraphicFramePr>
            <a:graphicFrameLocks noChangeAspect="1"/>
          </p:cNvGraphicFramePr>
          <p:nvPr>
            <p:extLst/>
          </p:nvPr>
        </p:nvGraphicFramePr>
        <p:xfrm>
          <a:off x="4583719" y="5145198"/>
          <a:ext cx="3293101" cy="318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2" name="Graph" r:id="rId13" imgW="6714720" imgH="6507360" progId="Origin50.Graph">
                  <p:embed/>
                </p:oleObj>
              </mc:Choice>
              <mc:Fallback>
                <p:oleObj name="Graph" r:id="rId13" imgW="671472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83719" y="5145198"/>
                        <a:ext cx="3293101" cy="3185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对象 122"/>
          <p:cNvGraphicFramePr>
            <a:graphicFrameLocks noChangeAspect="1"/>
          </p:cNvGraphicFramePr>
          <p:nvPr>
            <p:extLst/>
          </p:nvPr>
        </p:nvGraphicFramePr>
        <p:xfrm>
          <a:off x="1313337" y="5096359"/>
          <a:ext cx="3382398" cy="3272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3" name="Graph" r:id="rId15" imgW="6714720" imgH="6507360" progId="Origin50.Graph">
                  <p:embed/>
                </p:oleObj>
              </mc:Choice>
              <mc:Fallback>
                <p:oleObj name="Graph" r:id="rId15" imgW="671472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13337" y="5096359"/>
                        <a:ext cx="3382398" cy="3272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对象 123"/>
          <p:cNvGraphicFramePr>
            <a:graphicFrameLocks noChangeAspect="1"/>
          </p:cNvGraphicFramePr>
          <p:nvPr>
            <p:extLst/>
          </p:nvPr>
        </p:nvGraphicFramePr>
        <p:xfrm>
          <a:off x="16381879" y="3257060"/>
          <a:ext cx="3943350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4" name="Graph" r:id="rId17" imgW="7597080" imgH="6507360" progId="Origin50.Graph">
                  <p:embed/>
                </p:oleObj>
              </mc:Choice>
              <mc:Fallback>
                <p:oleObj name="Graph" r:id="rId17" imgW="7597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381879" y="3257060"/>
                        <a:ext cx="3943350" cy="337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对象 124"/>
          <p:cNvGraphicFramePr>
            <a:graphicFrameLocks noChangeAspect="1"/>
          </p:cNvGraphicFramePr>
          <p:nvPr>
            <p:extLst/>
          </p:nvPr>
        </p:nvGraphicFramePr>
        <p:xfrm>
          <a:off x="21060542" y="3235822"/>
          <a:ext cx="3940175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5" name="Graph" r:id="rId19" imgW="7597080" imgH="6507360" progId="Origin50.Graph">
                  <p:embed/>
                </p:oleObj>
              </mc:Choice>
              <mc:Fallback>
                <p:oleObj name="Graph" r:id="rId19" imgW="7597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060542" y="3235822"/>
                        <a:ext cx="3940175" cy="337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/>
          <p:cNvGraphicFramePr>
            <a:graphicFrameLocks noChangeAspect="1"/>
          </p:cNvGraphicFramePr>
          <p:nvPr>
            <p:extLst/>
          </p:nvPr>
        </p:nvGraphicFramePr>
        <p:xfrm>
          <a:off x="11189854" y="5098818"/>
          <a:ext cx="3339531" cy="323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6" name="Graph" r:id="rId21" imgW="6714720" imgH="6507360" progId="Origin50.Graph">
                  <p:embed/>
                </p:oleObj>
              </mc:Choice>
              <mc:Fallback>
                <p:oleObj name="Graph" r:id="rId21" imgW="671472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189854" y="5098818"/>
                        <a:ext cx="3339531" cy="323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对象 130"/>
          <p:cNvGraphicFramePr>
            <a:graphicFrameLocks noChangeAspect="1"/>
          </p:cNvGraphicFramePr>
          <p:nvPr>
            <p:extLst/>
          </p:nvPr>
        </p:nvGraphicFramePr>
        <p:xfrm>
          <a:off x="7849407" y="5102115"/>
          <a:ext cx="3337645" cy="322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7" name="Graph" r:id="rId23" imgW="6714720" imgH="6507360" progId="Origin50.Graph">
                  <p:embed/>
                </p:oleObj>
              </mc:Choice>
              <mc:Fallback>
                <p:oleObj name="Graph" r:id="rId23" imgW="671472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849407" y="5102115"/>
                        <a:ext cx="3337645" cy="322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2" name="组合 131"/>
          <p:cNvGrpSpPr/>
          <p:nvPr/>
        </p:nvGrpSpPr>
        <p:grpSpPr>
          <a:xfrm>
            <a:off x="-2663739" y="532907"/>
            <a:ext cx="3544130" cy="2024780"/>
            <a:chOff x="705922" y="4010260"/>
            <a:chExt cx="3544130" cy="2024780"/>
          </a:xfrm>
        </p:grpSpPr>
        <p:grpSp>
          <p:nvGrpSpPr>
            <p:cNvPr id="133" name="组合 132"/>
            <p:cNvGrpSpPr/>
            <p:nvPr/>
          </p:nvGrpSpPr>
          <p:grpSpPr>
            <a:xfrm>
              <a:off x="705922" y="4272197"/>
              <a:ext cx="3544130" cy="1762843"/>
              <a:chOff x="2500428" y="4243321"/>
              <a:chExt cx="3544130" cy="1762843"/>
            </a:xfrm>
          </p:grpSpPr>
          <p:grpSp>
            <p:nvGrpSpPr>
              <p:cNvPr id="135" name="组合 134"/>
              <p:cNvGrpSpPr/>
              <p:nvPr/>
            </p:nvGrpSpPr>
            <p:grpSpPr>
              <a:xfrm>
                <a:off x="2500428" y="4243321"/>
                <a:ext cx="3544130" cy="1762843"/>
                <a:chOff x="2500428" y="4243321"/>
                <a:chExt cx="3544130" cy="1762843"/>
              </a:xfrm>
            </p:grpSpPr>
            <p:grpSp>
              <p:nvGrpSpPr>
                <p:cNvPr id="138" name="组合 137"/>
                <p:cNvGrpSpPr/>
                <p:nvPr/>
              </p:nvGrpSpPr>
              <p:grpSpPr>
                <a:xfrm>
                  <a:off x="2500428" y="4243321"/>
                  <a:ext cx="3544130" cy="1667884"/>
                  <a:chOff x="5098773" y="4346794"/>
                  <a:chExt cx="3544130" cy="1667884"/>
                </a:xfrm>
              </p:grpSpPr>
              <p:pic>
                <p:nvPicPr>
                  <p:cNvPr id="142" name="图片 141"/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367131" y="4346794"/>
                    <a:ext cx="3275772" cy="1667884"/>
                  </a:xfrm>
                  <a:prstGeom prst="rect">
                    <a:avLst/>
                  </a:prstGeom>
                </p:spPr>
              </p:pic>
              <p:pic>
                <p:nvPicPr>
                  <p:cNvPr id="143" name="图片 142"/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98773" y="5349730"/>
                    <a:ext cx="944419" cy="6649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9" name="组合 138"/>
                <p:cNvGrpSpPr/>
                <p:nvPr/>
              </p:nvGrpSpPr>
              <p:grpSpPr>
                <a:xfrm>
                  <a:off x="2839668" y="4591251"/>
                  <a:ext cx="1106691" cy="1414913"/>
                  <a:chOff x="2839668" y="4591251"/>
                  <a:chExt cx="1106691" cy="1414913"/>
                </a:xfrm>
              </p:grpSpPr>
              <p:cxnSp>
                <p:nvCxnSpPr>
                  <p:cNvPr id="140" name="直接连接符 139"/>
                  <p:cNvCxnSpPr/>
                  <p:nvPr/>
                </p:nvCxnSpPr>
                <p:spPr>
                  <a:xfrm flipH="1">
                    <a:off x="3936733" y="4591251"/>
                    <a:ext cx="9626" cy="1414913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接连接符 140"/>
                  <p:cNvCxnSpPr/>
                  <p:nvPr/>
                </p:nvCxnSpPr>
                <p:spPr>
                  <a:xfrm>
                    <a:off x="2839668" y="4947385"/>
                    <a:ext cx="1097065" cy="105877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6" name="任意多边形 135"/>
              <p:cNvSpPr/>
              <p:nvPr/>
            </p:nvSpPr>
            <p:spPr>
              <a:xfrm>
                <a:off x="3217899" y="4922360"/>
                <a:ext cx="654518" cy="291660"/>
              </a:xfrm>
              <a:custGeom>
                <a:avLst/>
                <a:gdLst>
                  <a:gd name="connsiteX0" fmla="*/ 654518 w 654518"/>
                  <a:gd name="connsiteY0" fmla="*/ 2902 h 291660"/>
                  <a:gd name="connsiteX1" fmla="*/ 269507 w 654518"/>
                  <a:gd name="connsiteY1" fmla="*/ 41403 h 291660"/>
                  <a:gd name="connsiteX2" fmla="*/ 0 w 654518"/>
                  <a:gd name="connsiteY2" fmla="*/ 291660 h 2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4518" h="291660">
                    <a:moveTo>
                      <a:pt x="654518" y="2902"/>
                    </a:moveTo>
                    <a:cubicBezTo>
                      <a:pt x="516555" y="-1911"/>
                      <a:pt x="378593" y="-6723"/>
                      <a:pt x="269507" y="41403"/>
                    </a:cubicBezTo>
                    <a:cubicBezTo>
                      <a:pt x="160421" y="89529"/>
                      <a:pt x="80210" y="190594"/>
                      <a:pt x="0" y="29166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3073628" y="4506282"/>
                <a:ext cx="616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</a:t>
                </a:r>
                <a:r>
                  <a:rPr lang="en-US" altLang="zh-CN" sz="2000" b="1" baseline="-25000" dirty="0" smtClean="0">
                    <a:solidFill>
                      <a:srgbClr val="FF0000"/>
                    </a:solidFill>
                  </a:rPr>
                  <a:t>roll</a:t>
                </a:r>
                <a:endParaRPr lang="en-US" sz="2000" b="1" baseline="-250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291" y="4010260"/>
              <a:ext cx="1261042" cy="1181755"/>
            </a:xfrm>
            <a:prstGeom prst="rect">
              <a:avLst/>
            </a:prstGeom>
          </p:spPr>
        </p:pic>
      </p:grpSp>
      <p:pic>
        <p:nvPicPr>
          <p:cNvPr id="144" name="图片 1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9679333" y="2829229"/>
            <a:ext cx="1543760" cy="1486508"/>
          </a:xfrm>
          <a:prstGeom prst="rect">
            <a:avLst/>
          </a:prstGeom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9505202" y="1184579"/>
            <a:ext cx="3051175" cy="1269782"/>
          </a:xfrm>
          <a:prstGeom prst="rect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9976690" y="5378875"/>
            <a:ext cx="2409825" cy="17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37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07" y="202039"/>
            <a:ext cx="2893651" cy="2333169"/>
          </a:xfrm>
          <a:prstGeom prst="rect">
            <a:avLst/>
          </a:prstGeom>
        </p:spPr>
      </p:pic>
      <p:sp>
        <p:nvSpPr>
          <p:cNvPr id="71" name="右箭头 70"/>
          <p:cNvSpPr/>
          <p:nvPr/>
        </p:nvSpPr>
        <p:spPr>
          <a:xfrm rot="16200000">
            <a:off x="2251776" y="1157433"/>
            <a:ext cx="864356" cy="18626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171355" y="2848350"/>
            <a:ext cx="3569015" cy="1728806"/>
            <a:chOff x="1135683" y="2982944"/>
            <a:chExt cx="3569015" cy="172880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5683" y="2982944"/>
              <a:ext cx="3569015" cy="1728806"/>
            </a:xfrm>
            <a:prstGeom prst="rect">
              <a:avLst/>
            </a:prstGeom>
          </p:spPr>
        </p:pic>
        <p:sp>
          <p:nvSpPr>
            <p:cNvPr id="16" name="右箭头 15"/>
            <p:cNvSpPr/>
            <p:nvPr/>
          </p:nvSpPr>
          <p:spPr>
            <a:xfrm rot="16200000">
              <a:off x="2054438" y="3747965"/>
              <a:ext cx="976879" cy="36443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>
                <a:rot lat="0" lon="17999983" rev="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右箭头 16"/>
            <p:cNvSpPr/>
            <p:nvPr/>
          </p:nvSpPr>
          <p:spPr>
            <a:xfrm rot="16200000">
              <a:off x="2356243" y="3951089"/>
              <a:ext cx="373268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18599986" rev="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右箭头 17"/>
            <p:cNvSpPr/>
            <p:nvPr/>
          </p:nvSpPr>
          <p:spPr>
            <a:xfrm rot="16200000">
              <a:off x="1396028" y="3721104"/>
              <a:ext cx="373268" cy="18737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18599986" rev="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右箭头 21"/>
            <p:cNvSpPr/>
            <p:nvPr/>
          </p:nvSpPr>
          <p:spPr>
            <a:xfrm rot="16200000">
              <a:off x="1240831" y="3756855"/>
              <a:ext cx="273112" cy="18098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8599991" lon="18599983" rev="258000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右箭头 24"/>
            <p:cNvSpPr/>
            <p:nvPr/>
          </p:nvSpPr>
          <p:spPr>
            <a:xfrm rot="16200000">
              <a:off x="1817423" y="3802478"/>
              <a:ext cx="211279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3974473" lon="17283982" rev="17445876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右箭头 23"/>
            <p:cNvSpPr/>
            <p:nvPr/>
          </p:nvSpPr>
          <p:spPr>
            <a:xfrm rot="16200000">
              <a:off x="1673858" y="3751375"/>
              <a:ext cx="263478" cy="18230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2876195" lon="19253370" rev="19733182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740370" y="2544344"/>
            <a:ext cx="4674230" cy="2117675"/>
            <a:chOff x="4994663" y="2584866"/>
            <a:chExt cx="4674230" cy="2117675"/>
          </a:xfrm>
        </p:grpSpPr>
        <p:grpSp>
          <p:nvGrpSpPr>
            <p:cNvPr id="47" name="组合 46"/>
            <p:cNvGrpSpPr/>
            <p:nvPr/>
          </p:nvGrpSpPr>
          <p:grpSpPr>
            <a:xfrm>
              <a:off x="5109593" y="2693228"/>
              <a:ext cx="4559300" cy="2009313"/>
              <a:chOff x="5307012" y="2489199"/>
              <a:chExt cx="4559300" cy="200931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7012" y="2489199"/>
                <a:ext cx="4559300" cy="2009313"/>
              </a:xfrm>
              <a:prstGeom prst="rect">
                <a:avLst/>
              </a:prstGeom>
            </p:spPr>
          </p:pic>
          <p:sp>
            <p:nvSpPr>
              <p:cNvPr id="27" name="右箭头 26"/>
              <p:cNvSpPr/>
              <p:nvPr/>
            </p:nvSpPr>
            <p:spPr>
              <a:xfrm rot="16200000">
                <a:off x="7375738" y="3625884"/>
                <a:ext cx="976879" cy="364431"/>
              </a:xfrm>
              <a:prstGeom prst="righ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>
                  <a:rot lat="19720720" lon="18989052" rev="19698001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右箭头 28"/>
              <p:cNvSpPr/>
              <p:nvPr/>
            </p:nvSpPr>
            <p:spPr>
              <a:xfrm rot="16200000">
                <a:off x="7288275" y="3824784"/>
                <a:ext cx="373268" cy="20445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2833279" lon="19642527" rev="1857316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右箭头 29"/>
              <p:cNvSpPr/>
              <p:nvPr/>
            </p:nvSpPr>
            <p:spPr>
              <a:xfrm rot="16200000">
                <a:off x="6695929" y="3343462"/>
                <a:ext cx="213425" cy="15401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20272671" lon="919513" rev="12706953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右箭头 30"/>
              <p:cNvSpPr/>
              <p:nvPr/>
            </p:nvSpPr>
            <p:spPr>
              <a:xfrm rot="16200000">
                <a:off x="6561286" y="3256121"/>
                <a:ext cx="180607" cy="14808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19781132" lon="5072237" rev="12751910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右箭头 32"/>
              <p:cNvSpPr/>
              <p:nvPr/>
            </p:nvSpPr>
            <p:spPr>
              <a:xfrm rot="5400000">
                <a:off x="6799562" y="3569481"/>
                <a:ext cx="180607" cy="14808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19330782" lon="19516023" rev="1896521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4994663" y="2584866"/>
              <a:ext cx="1155544" cy="1039632"/>
              <a:chOff x="5069044" y="2630301"/>
              <a:chExt cx="1155544" cy="1039632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9044" y="2630301"/>
                <a:ext cx="1155544" cy="1039632"/>
              </a:xfrm>
              <a:prstGeom prst="rect">
                <a:avLst/>
              </a:prstGeom>
            </p:spPr>
          </p:pic>
          <p:sp>
            <p:nvSpPr>
              <p:cNvPr id="36" name="右箭头 35"/>
              <p:cNvSpPr/>
              <p:nvPr/>
            </p:nvSpPr>
            <p:spPr>
              <a:xfrm rot="10800000">
                <a:off x="5556512" y="3522802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右箭头 36"/>
              <p:cNvSpPr/>
              <p:nvPr/>
            </p:nvSpPr>
            <p:spPr>
              <a:xfrm rot="12779484">
                <a:off x="5233395" y="3426954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右箭头 37"/>
              <p:cNvSpPr/>
              <p:nvPr/>
            </p:nvSpPr>
            <p:spPr>
              <a:xfrm rot="15871821">
                <a:off x="5069028" y="3142142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右箭头 38"/>
              <p:cNvSpPr/>
              <p:nvPr/>
            </p:nvSpPr>
            <p:spPr>
              <a:xfrm rot="18692676">
                <a:off x="5159842" y="2805762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右箭头 39"/>
              <p:cNvSpPr/>
              <p:nvPr/>
            </p:nvSpPr>
            <p:spPr>
              <a:xfrm rot="21361459">
                <a:off x="5449500" y="2681595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右箭头 40"/>
              <p:cNvSpPr/>
              <p:nvPr/>
            </p:nvSpPr>
            <p:spPr>
              <a:xfrm rot="2805591">
                <a:off x="5730721" y="2810437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右箭头 41"/>
              <p:cNvSpPr/>
              <p:nvPr/>
            </p:nvSpPr>
            <p:spPr>
              <a:xfrm rot="5400000">
                <a:off x="5781366" y="3092142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右箭头 42"/>
              <p:cNvSpPr/>
              <p:nvPr/>
            </p:nvSpPr>
            <p:spPr>
              <a:xfrm rot="9226352">
                <a:off x="5615338" y="3303645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右箭头 43"/>
              <p:cNvSpPr/>
              <p:nvPr/>
            </p:nvSpPr>
            <p:spPr>
              <a:xfrm rot="13942191">
                <a:off x="5343848" y="3218194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右箭头 44"/>
              <p:cNvSpPr/>
              <p:nvPr/>
            </p:nvSpPr>
            <p:spPr>
              <a:xfrm rot="18986006">
                <a:off x="5349897" y="2963499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右箭头 48"/>
              <p:cNvSpPr/>
              <p:nvPr/>
            </p:nvSpPr>
            <p:spPr>
              <a:xfrm rot="10800000">
                <a:off x="5920858" y="3530967"/>
                <a:ext cx="180607" cy="82638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450" y="136266"/>
            <a:ext cx="2893651" cy="2333169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666298" y="398590"/>
            <a:ext cx="8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b="1" baseline="-25000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CN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b="1" dirty="0" smtClean="0">
                <a:solidFill>
                  <a:schemeClr val="accent5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w</a:t>
            </a:r>
            <a:r>
              <a:rPr lang="en-US" altLang="zh-CN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666298" y="729422"/>
            <a:ext cx="10327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b="1" baseline="-25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altLang="zh-CN" b="1" dirty="0" smtClean="0">
                <a:solidFill>
                  <a:srgbClr val="FF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w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>
            <p:extLst/>
          </p:nvPr>
        </p:nvGraphicFramePr>
        <p:xfrm>
          <a:off x="9464929" y="3173556"/>
          <a:ext cx="4277426" cy="3297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9" name="Graph" r:id="rId7" imgW="8429400" imgH="6507360" progId="Origin50.Graph">
                  <p:embed/>
                </p:oleObj>
              </mc:Choice>
              <mc:Fallback>
                <p:oleObj name="Graph" r:id="rId7" imgW="842940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64929" y="3173556"/>
                        <a:ext cx="4277426" cy="3297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组合 45"/>
          <p:cNvGrpSpPr/>
          <p:nvPr/>
        </p:nvGrpSpPr>
        <p:grpSpPr>
          <a:xfrm>
            <a:off x="1211904" y="4742822"/>
            <a:ext cx="3569015" cy="1728806"/>
            <a:chOff x="1135683" y="2982944"/>
            <a:chExt cx="3569015" cy="1728806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5683" y="2982944"/>
              <a:ext cx="3569015" cy="1728806"/>
            </a:xfrm>
            <a:prstGeom prst="rect">
              <a:avLst/>
            </a:prstGeom>
          </p:spPr>
        </p:pic>
        <p:sp>
          <p:nvSpPr>
            <p:cNvPr id="57" name="右箭头 56"/>
            <p:cNvSpPr/>
            <p:nvPr/>
          </p:nvSpPr>
          <p:spPr>
            <a:xfrm>
              <a:off x="2340685" y="3955497"/>
              <a:ext cx="850166" cy="36443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>
                <a:rot lat="3000001" lon="10799999" rev="10799999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右箭头 57"/>
            <p:cNvSpPr/>
            <p:nvPr/>
          </p:nvSpPr>
          <p:spPr>
            <a:xfrm rot="5400000" flipV="1">
              <a:off x="2198950" y="4107452"/>
              <a:ext cx="373268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2099964" rev="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右箭头 58"/>
            <p:cNvSpPr/>
            <p:nvPr/>
          </p:nvSpPr>
          <p:spPr>
            <a:xfrm rot="16200000">
              <a:off x="1396028" y="3721104"/>
              <a:ext cx="373268" cy="18737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0" lon="18599986" rev="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右箭头 59"/>
            <p:cNvSpPr/>
            <p:nvPr/>
          </p:nvSpPr>
          <p:spPr>
            <a:xfrm rot="16200000">
              <a:off x="1240831" y="3756855"/>
              <a:ext cx="273112" cy="18098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8599991" lon="18599983" rev="258000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右箭头 60"/>
            <p:cNvSpPr/>
            <p:nvPr/>
          </p:nvSpPr>
          <p:spPr>
            <a:xfrm rot="16200000">
              <a:off x="1817423" y="3802478"/>
              <a:ext cx="211279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3974473" lon="17283982" rev="17445876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右箭头 61"/>
            <p:cNvSpPr/>
            <p:nvPr/>
          </p:nvSpPr>
          <p:spPr>
            <a:xfrm rot="16200000">
              <a:off x="1673858" y="3751375"/>
              <a:ext cx="263478" cy="18230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2876195" lon="19253370" rev="19733182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604156" y="103008"/>
            <a:ext cx="3222803" cy="2333169"/>
            <a:chOff x="5145703" y="156030"/>
            <a:chExt cx="3222803" cy="2333169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4855" y="156030"/>
              <a:ext cx="2893651" cy="2333169"/>
            </a:xfrm>
            <a:prstGeom prst="rect">
              <a:avLst/>
            </a:prstGeom>
          </p:spPr>
        </p:pic>
        <p:sp>
          <p:nvSpPr>
            <p:cNvPr id="65" name="右箭头 64"/>
            <p:cNvSpPr/>
            <p:nvPr/>
          </p:nvSpPr>
          <p:spPr>
            <a:xfrm>
              <a:off x="6847536" y="1607112"/>
              <a:ext cx="864356" cy="186266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右箭头 65"/>
            <p:cNvSpPr/>
            <p:nvPr/>
          </p:nvSpPr>
          <p:spPr>
            <a:xfrm rot="5400000">
              <a:off x="6655611" y="1811382"/>
              <a:ext cx="447796" cy="1218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145703" y="418354"/>
              <a:ext cx="85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5145703" y="749186"/>
              <a:ext cx="10327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b="1" baseline="-25000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lang="en-US" altLang="zh-CN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</a:t>
              </a:r>
              <a:r>
                <a:rPr lang="en-US" altLang="zh-CN" b="1" dirty="0" smtClean="0">
                  <a:solidFill>
                    <a:srgbClr val="FF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右箭头 69"/>
          <p:cNvSpPr/>
          <p:nvPr/>
        </p:nvSpPr>
        <p:spPr>
          <a:xfrm rot="17966440">
            <a:off x="5084375" y="1427767"/>
            <a:ext cx="864356" cy="18626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右箭头 11"/>
          <p:cNvSpPr/>
          <p:nvPr/>
        </p:nvSpPr>
        <p:spPr>
          <a:xfrm rot="12781770">
            <a:off x="4944758" y="1712674"/>
            <a:ext cx="447796" cy="1218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右箭头 9"/>
          <p:cNvSpPr/>
          <p:nvPr/>
        </p:nvSpPr>
        <p:spPr>
          <a:xfrm rot="16200000">
            <a:off x="2499801" y="1449576"/>
            <a:ext cx="361945" cy="1043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6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50" y="269908"/>
            <a:ext cx="10467975" cy="5105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6744" y="6358181"/>
            <a:ext cx="11679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2020-Disassembling 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van der Waals crystals </a:t>
            </a:r>
            <a:r>
              <a:rPr lang="en-US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macroscopic 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monolayers and reassembling </a:t>
            </a:r>
            <a:r>
              <a:rPr lang="en-US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artificial 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219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0" y="149678"/>
            <a:ext cx="9280753" cy="52167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4914" y="6037106"/>
            <a:ext cx="7032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Whitney-Semibold"/>
              </a:rPr>
              <a:t>2013-Grains </a:t>
            </a:r>
            <a:r>
              <a:rPr lang="en-US" dirty="0">
                <a:solidFill>
                  <a:srgbClr val="000000"/>
                </a:solidFill>
                <a:latin typeface="Whitney-Semibold"/>
              </a:rPr>
              <a:t>and grain boundaries in highly crystalline</a:t>
            </a:r>
            <a:br>
              <a:rPr lang="en-US" dirty="0">
                <a:solidFill>
                  <a:srgbClr val="000000"/>
                </a:solidFill>
                <a:latin typeface="Whitney-Semibold"/>
              </a:rPr>
            </a:br>
            <a:r>
              <a:rPr lang="en-US" dirty="0">
                <a:solidFill>
                  <a:srgbClr val="000000"/>
                </a:solidFill>
                <a:latin typeface="Whitney-Semibold"/>
              </a:rPr>
              <a:t>monolayer molybdenum </a:t>
            </a:r>
            <a:r>
              <a:rPr lang="en-US" dirty="0" err="1">
                <a:solidFill>
                  <a:srgbClr val="000000"/>
                </a:solidFill>
                <a:latin typeface="Whitney-Semibold"/>
              </a:rPr>
              <a:t>disulphide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7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3517818" y="1629516"/>
            <a:ext cx="314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(Sin[2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 smtClean="0"/>
              <a:t>E</a:t>
            </a:r>
            <a:r>
              <a:rPr lang="en-US" baseline="-25000" dirty="0" smtClean="0"/>
              <a:t>in</a:t>
            </a:r>
            <a:r>
              <a:rPr lang="en-US" baseline="30000" dirty="0" smtClean="0"/>
              <a:t>4</a:t>
            </a:r>
          </a:p>
          <a:p>
            <a:r>
              <a:rPr lang="en-US" dirty="0" smtClean="0"/>
              <a:t>Y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(Cos[2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/>
              <a:t>E</a:t>
            </a:r>
            <a:r>
              <a:rPr lang="en-US" baseline="-25000" dirty="0"/>
              <a:t>in</a:t>
            </a:r>
            <a:r>
              <a:rPr lang="en-US" baseline="30000" dirty="0"/>
              <a:t>4</a:t>
            </a:r>
          </a:p>
        </p:txBody>
      </p:sp>
      <p:graphicFrame>
        <p:nvGraphicFramePr>
          <p:cNvPr id="59" name="对象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267149"/>
              </p:ext>
            </p:extLst>
          </p:nvPr>
        </p:nvGraphicFramePr>
        <p:xfrm>
          <a:off x="344488" y="3494088"/>
          <a:ext cx="3900487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2" name="Graph" r:id="rId3" imgW="8160840" imgH="6635520" progId="Origin50.Graph">
                  <p:embed/>
                </p:oleObj>
              </mc:Choice>
              <mc:Fallback>
                <p:oleObj name="Graph" r:id="rId3" imgW="81608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488" y="3494088"/>
                        <a:ext cx="3900487" cy="31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13517818" y="3349220"/>
            <a:ext cx="314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(Sin[3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 smtClean="0"/>
              <a:t>E</a:t>
            </a:r>
            <a:r>
              <a:rPr lang="en-US" baseline="-25000" dirty="0" smtClean="0"/>
              <a:t>in</a:t>
            </a:r>
            <a:r>
              <a:rPr lang="en-US" baseline="30000" dirty="0" smtClean="0"/>
              <a:t>4</a:t>
            </a:r>
          </a:p>
          <a:p>
            <a:r>
              <a:rPr lang="en-US" dirty="0" smtClean="0"/>
              <a:t>Y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(Cos[3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/>
              <a:t>E</a:t>
            </a:r>
            <a:r>
              <a:rPr lang="en-US" baseline="-25000" dirty="0"/>
              <a:t>in</a:t>
            </a:r>
            <a:r>
              <a:rPr lang="en-US" baseline="30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13517818" y="5067430"/>
                <a:ext cx="29588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rot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−6.4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0=</m:t>
                      </m:r>
                      <m:r>
                        <m:rPr>
                          <m:nor/>
                        </m:rPr>
                        <a:rPr lang="en-US" altLang="zh-CN" dirty="0"/>
                        <m:t>d</m:t>
                      </m:r>
                      <m:r>
                        <m:rPr>
                          <m:nor/>
                        </m:rPr>
                        <a:rPr lang="en-US" altLang="zh-CN" baseline="-25000" dirty="0"/>
                        <m:t>22</m:t>
                      </m:r>
                      <m:r>
                        <m:rPr>
                          <m:nor/>
                        </m:rPr>
                        <a:rPr lang="en-US" altLang="zh-CN" baseline="30000" dirty="0"/>
                        <m:t>2</m:t>
                      </m:r>
                      <m:r>
                        <m:rPr>
                          <m:nor/>
                        </m:rPr>
                        <a:rPr lang="en-US" dirty="0"/>
                        <m:t>E</m:t>
                      </m:r>
                      <m:r>
                        <m:rPr>
                          <m:nor/>
                        </m:rPr>
                        <a:rPr lang="en-US" baseline="-25000" dirty="0"/>
                        <m:t>in</m:t>
                      </m:r>
                      <m:r>
                        <m:rPr>
                          <m:nor/>
                        </m:rPr>
                        <a:rPr lang="en-US" baseline="30000" dirty="0"/>
                        <m:t>4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23.32;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7818" y="5067430"/>
                <a:ext cx="2958812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66981" b="-5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/>
          <p:cNvSpPr txBox="1"/>
          <p:nvPr/>
        </p:nvSpPr>
        <p:spPr>
          <a:xfrm>
            <a:off x="12992016" y="72561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y, peak shifts to 9.6</a:t>
            </a:r>
            <a:r>
              <a:rPr lang="en-US" baseline="30000" dirty="0" smtClean="0"/>
              <a:t>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13322374" y="618695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y, peak shifts to 6.4</a:t>
            </a:r>
            <a:r>
              <a:rPr lang="en-US" baseline="30000" dirty="0" smtClean="0"/>
              <a:t>o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2992016" y="-2681358"/>
            <a:ext cx="3333990" cy="2872412"/>
            <a:chOff x="842312" y="332240"/>
            <a:chExt cx="3333990" cy="2872412"/>
          </a:xfrm>
        </p:grpSpPr>
        <p:grpSp>
          <p:nvGrpSpPr>
            <p:cNvPr id="36" name="组合 35"/>
            <p:cNvGrpSpPr/>
            <p:nvPr/>
          </p:nvGrpSpPr>
          <p:grpSpPr>
            <a:xfrm>
              <a:off x="842312" y="332240"/>
              <a:ext cx="3284568" cy="2872412"/>
              <a:chOff x="842312" y="332240"/>
              <a:chExt cx="3284568" cy="287241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842312" y="332240"/>
                <a:ext cx="3284568" cy="2872412"/>
                <a:chOff x="4112" y="304547"/>
                <a:chExt cx="3284568" cy="2872412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4112" y="348289"/>
                  <a:ext cx="3284568" cy="2828670"/>
                  <a:chOff x="4112" y="348289"/>
                  <a:chExt cx="3284568" cy="2828670"/>
                </a:xfrm>
              </p:grpSpPr>
              <p:pic>
                <p:nvPicPr>
                  <p:cNvPr id="78" name="图片 77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52" r="20173" b="58917"/>
                  <a:stretch/>
                </p:blipFill>
                <p:spPr>
                  <a:xfrm>
                    <a:off x="4112" y="348289"/>
                    <a:ext cx="3284568" cy="2828670"/>
                  </a:xfrm>
                  <a:prstGeom prst="rect">
                    <a:avLst/>
                  </a:prstGeom>
                </p:spPr>
              </p:pic>
              <p:sp>
                <p:nvSpPr>
                  <p:cNvPr id="79" name="任意多边形 78"/>
                  <p:cNvSpPr/>
                  <p:nvPr/>
                </p:nvSpPr>
                <p:spPr>
                  <a:xfrm>
                    <a:off x="224366" y="552992"/>
                    <a:ext cx="2686474" cy="2462835"/>
                  </a:xfrm>
                  <a:custGeom>
                    <a:avLst/>
                    <a:gdLst>
                      <a:gd name="connsiteX0" fmla="*/ 680720 w 1203960"/>
                      <a:gd name="connsiteY0" fmla="*/ 0 h 1107440"/>
                      <a:gd name="connsiteX1" fmla="*/ 0 w 1203960"/>
                      <a:gd name="connsiteY1" fmla="*/ 1026160 h 1107440"/>
                      <a:gd name="connsiteX2" fmla="*/ 1203960 w 1203960"/>
                      <a:gd name="connsiteY2" fmla="*/ 1107440 h 1107440"/>
                      <a:gd name="connsiteX3" fmla="*/ 680720 w 1203960"/>
                      <a:gd name="connsiteY3" fmla="*/ 0 h 1107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3960" h="1107440">
                        <a:moveTo>
                          <a:pt x="680720" y="0"/>
                        </a:moveTo>
                        <a:lnTo>
                          <a:pt x="0" y="1026160"/>
                        </a:lnTo>
                        <a:lnTo>
                          <a:pt x="1203960" y="1107440"/>
                        </a:lnTo>
                        <a:lnTo>
                          <a:pt x="680720" y="0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rgbClr val="FFFFFF">
                        <a:alpha val="30980"/>
                      </a:srgb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0" name="直接连接符 79"/>
                  <p:cNvCxnSpPr/>
                  <p:nvPr/>
                </p:nvCxnSpPr>
                <p:spPr>
                  <a:xfrm flipH="1">
                    <a:off x="1610836" y="551908"/>
                    <a:ext cx="116368" cy="142505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/>
                  <p:nvPr/>
                </p:nvCxnSpPr>
                <p:spPr>
                  <a:xfrm flipH="1">
                    <a:off x="1390774" y="1899084"/>
                    <a:ext cx="76453" cy="90435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1603434" y="546406"/>
                    <a:ext cx="0" cy="14137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任意多边形 82"/>
                  <p:cNvSpPr/>
                  <p:nvPr/>
                </p:nvSpPr>
                <p:spPr>
                  <a:xfrm>
                    <a:off x="1476697" y="2421467"/>
                    <a:ext cx="173566" cy="128307"/>
                  </a:xfrm>
                  <a:custGeom>
                    <a:avLst/>
                    <a:gdLst>
                      <a:gd name="connsiteX0" fmla="*/ 0 w 173566"/>
                      <a:gd name="connsiteY0" fmla="*/ 0 h 110066"/>
                      <a:gd name="connsiteX1" fmla="*/ 101600 w 173566"/>
                      <a:gd name="connsiteY1" fmla="*/ 21166 h 110066"/>
                      <a:gd name="connsiteX2" fmla="*/ 173566 w 173566"/>
                      <a:gd name="connsiteY2" fmla="*/ 110066 h 110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3566" h="110066">
                        <a:moveTo>
                          <a:pt x="0" y="0"/>
                        </a:moveTo>
                        <a:cubicBezTo>
                          <a:pt x="36336" y="1411"/>
                          <a:pt x="72673" y="2822"/>
                          <a:pt x="101600" y="21166"/>
                        </a:cubicBezTo>
                        <a:cubicBezTo>
                          <a:pt x="130527" y="39510"/>
                          <a:pt x="152046" y="74788"/>
                          <a:pt x="173566" y="11006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" name="任意多边形 83"/>
                  <p:cNvSpPr/>
                  <p:nvPr/>
                </p:nvSpPr>
                <p:spPr>
                  <a:xfrm flipH="1">
                    <a:off x="1164168" y="2540003"/>
                    <a:ext cx="209213" cy="160867"/>
                  </a:xfrm>
                  <a:custGeom>
                    <a:avLst/>
                    <a:gdLst>
                      <a:gd name="connsiteX0" fmla="*/ 0 w 173566"/>
                      <a:gd name="connsiteY0" fmla="*/ 0 h 110066"/>
                      <a:gd name="connsiteX1" fmla="*/ 101600 w 173566"/>
                      <a:gd name="connsiteY1" fmla="*/ 21166 h 110066"/>
                      <a:gd name="connsiteX2" fmla="*/ 173566 w 173566"/>
                      <a:gd name="connsiteY2" fmla="*/ 110066 h 110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3566" h="110066">
                        <a:moveTo>
                          <a:pt x="0" y="0"/>
                        </a:moveTo>
                        <a:cubicBezTo>
                          <a:pt x="36336" y="1411"/>
                          <a:pt x="72673" y="2822"/>
                          <a:pt x="101600" y="21166"/>
                        </a:cubicBezTo>
                        <a:cubicBezTo>
                          <a:pt x="130527" y="39510"/>
                          <a:pt x="152046" y="74788"/>
                          <a:pt x="173566" y="11006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3" name="任意多边形 52"/>
                <p:cNvSpPr/>
                <p:nvPr/>
              </p:nvSpPr>
              <p:spPr>
                <a:xfrm rot="19774371">
                  <a:off x="1598386" y="428421"/>
                  <a:ext cx="169086" cy="131446"/>
                </a:xfrm>
                <a:custGeom>
                  <a:avLst/>
                  <a:gdLst>
                    <a:gd name="connsiteX0" fmla="*/ 0 w 173566"/>
                    <a:gd name="connsiteY0" fmla="*/ 0 h 110066"/>
                    <a:gd name="connsiteX1" fmla="*/ 101600 w 173566"/>
                    <a:gd name="connsiteY1" fmla="*/ 21166 h 110066"/>
                    <a:gd name="connsiteX2" fmla="*/ 173566 w 173566"/>
                    <a:gd name="connsiteY2" fmla="*/ 110066 h 110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3566" h="110066">
                      <a:moveTo>
                        <a:pt x="0" y="0"/>
                      </a:moveTo>
                      <a:cubicBezTo>
                        <a:pt x="36336" y="1411"/>
                        <a:pt x="72673" y="2822"/>
                        <a:pt x="101600" y="21166"/>
                      </a:cubicBezTo>
                      <a:cubicBezTo>
                        <a:pt x="130527" y="39510"/>
                        <a:pt x="152046" y="74788"/>
                        <a:pt x="173566" y="110066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文本框 57"/>
                <p:cNvSpPr txBox="1"/>
                <p:nvPr/>
              </p:nvSpPr>
              <p:spPr>
                <a:xfrm>
                  <a:off x="1108340" y="304547"/>
                  <a:ext cx="1076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6.4</a:t>
                  </a:r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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1429000" y="2134219"/>
                  <a:ext cx="1076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42.1</a:t>
                  </a:r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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834410" y="2240411"/>
                  <a:ext cx="1076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71.2</a:t>
                  </a:r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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3" name="组合 72"/>
                <p:cNvGrpSpPr/>
                <p:nvPr/>
              </p:nvGrpSpPr>
              <p:grpSpPr>
                <a:xfrm>
                  <a:off x="224325" y="663039"/>
                  <a:ext cx="504210" cy="501650"/>
                  <a:chOff x="330200" y="1019175"/>
                  <a:chExt cx="504210" cy="501650"/>
                </a:xfrm>
              </p:grpSpPr>
              <p:cxnSp>
                <p:nvCxnSpPr>
                  <p:cNvPr id="76" name="直接箭头连接符 75"/>
                  <p:cNvCxnSpPr/>
                  <p:nvPr/>
                </p:nvCxnSpPr>
                <p:spPr>
                  <a:xfrm>
                    <a:off x="330200" y="1517650"/>
                    <a:ext cx="50421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箭头连接符 76"/>
                  <p:cNvCxnSpPr/>
                  <p:nvPr/>
                </p:nvCxnSpPr>
                <p:spPr>
                  <a:xfrm flipV="1">
                    <a:off x="339725" y="1019175"/>
                    <a:ext cx="0" cy="50165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文本框 73"/>
                <p:cNvSpPr txBox="1"/>
                <p:nvPr/>
              </p:nvSpPr>
              <p:spPr>
                <a:xfrm>
                  <a:off x="474456" y="819670"/>
                  <a:ext cx="370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x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210730" y="501907"/>
                  <a:ext cx="370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2925">
                <a:off x="1979143" y="691013"/>
                <a:ext cx="1115838" cy="996388"/>
              </a:xfrm>
              <a:prstGeom prst="rect">
                <a:avLst/>
              </a:prstGeom>
            </p:spPr>
          </p:pic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132" y="852097"/>
              <a:ext cx="193636" cy="21706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224" y="545872"/>
              <a:ext cx="277153" cy="271039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3586264" y="501517"/>
              <a:ext cx="567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608996" y="796329"/>
              <a:ext cx="567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462017"/>
              </p:ext>
            </p:extLst>
          </p:nvPr>
        </p:nvGraphicFramePr>
        <p:xfrm>
          <a:off x="4246563" y="3249613"/>
          <a:ext cx="4537075" cy="36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3" name="Graph" r:id="rId12" imgW="9073800" imgH="7300080" progId="Origin50.Graph">
                  <p:embed/>
                </p:oleObj>
              </mc:Choice>
              <mc:Fallback>
                <p:oleObj name="Graph" r:id="rId12" imgW="9073800" imgH="7300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46563" y="3249613"/>
                        <a:ext cx="4537075" cy="365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/>
          </p:nvPr>
        </p:nvGraphicFramePr>
        <p:xfrm>
          <a:off x="12503773" y="6858000"/>
          <a:ext cx="4268788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4" name="Graph" r:id="rId14" imgW="8461080" imgH="6507360" progId="Origin50.Graph">
                  <p:embed/>
                </p:oleObj>
              </mc:Choice>
              <mc:Fallback>
                <p:oleObj name="Graph" r:id="rId14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503773" y="6858000"/>
                        <a:ext cx="4268788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>
            <p:extLst/>
          </p:nvPr>
        </p:nvGraphicFramePr>
        <p:xfrm>
          <a:off x="16797961" y="6858000"/>
          <a:ext cx="4276725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5" name="Graph" r:id="rId16" imgW="8461080" imgH="6507360" progId="Origin50.Graph">
                  <p:embed/>
                </p:oleObj>
              </mc:Choice>
              <mc:Fallback>
                <p:oleObj name="Graph" r:id="rId16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797961" y="6858000"/>
                        <a:ext cx="4276725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文本框 70"/>
          <p:cNvSpPr txBox="1"/>
          <p:nvPr/>
        </p:nvSpPr>
        <p:spPr>
          <a:xfrm>
            <a:off x="301537" y="180866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477847" y="19362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01536" y="33834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378019" y="3404986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10261141" y="4221084"/>
                <a:ext cx="2624373" cy="2369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141" y="4221084"/>
                <a:ext cx="2624373" cy="236968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880902" y="387374"/>
            <a:ext cx="3307542" cy="2817278"/>
            <a:chOff x="880902" y="387374"/>
            <a:chExt cx="3307542" cy="281727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52" r="20173" b="58917"/>
            <a:stretch/>
          </p:blipFill>
          <p:spPr>
            <a:xfrm>
              <a:off x="880902" y="489689"/>
              <a:ext cx="3246549" cy="2714963"/>
            </a:xfrm>
            <a:prstGeom prst="rect">
              <a:avLst/>
            </a:prstGeom>
          </p:spPr>
        </p:pic>
        <p:sp>
          <p:nvSpPr>
            <p:cNvPr id="21" name="任意多边形 20"/>
            <p:cNvSpPr/>
            <p:nvPr/>
          </p:nvSpPr>
          <p:spPr>
            <a:xfrm>
              <a:off x="1098607" y="686163"/>
              <a:ext cx="2655378" cy="2363834"/>
            </a:xfrm>
            <a:custGeom>
              <a:avLst/>
              <a:gdLst>
                <a:gd name="connsiteX0" fmla="*/ 680720 w 1203960"/>
                <a:gd name="connsiteY0" fmla="*/ 0 h 1107440"/>
                <a:gd name="connsiteX1" fmla="*/ 0 w 1203960"/>
                <a:gd name="connsiteY1" fmla="*/ 1026160 h 1107440"/>
                <a:gd name="connsiteX2" fmla="*/ 1203960 w 1203960"/>
                <a:gd name="connsiteY2" fmla="*/ 1107440 h 1107440"/>
                <a:gd name="connsiteX3" fmla="*/ 680720 w 1203960"/>
                <a:gd name="connsiteY3" fmla="*/ 0 h 110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3960" h="1107440">
                  <a:moveTo>
                    <a:pt x="680720" y="0"/>
                  </a:moveTo>
                  <a:lnTo>
                    <a:pt x="0" y="1026160"/>
                  </a:lnTo>
                  <a:lnTo>
                    <a:pt x="1203960" y="1107440"/>
                  </a:lnTo>
                  <a:lnTo>
                    <a:pt x="680720" y="0"/>
                  </a:lnTo>
                  <a:close/>
                </a:path>
              </a:pathLst>
            </a:custGeom>
            <a:noFill/>
            <a:ln>
              <a:solidFill>
                <a:srgbClr val="FFFFFF">
                  <a:alpha val="3098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19774371">
              <a:off x="2456722" y="566600"/>
              <a:ext cx="167129" cy="126162"/>
            </a:xfrm>
            <a:custGeom>
              <a:avLst/>
              <a:gdLst>
                <a:gd name="connsiteX0" fmla="*/ 0 w 173566"/>
                <a:gd name="connsiteY0" fmla="*/ 0 h 110066"/>
                <a:gd name="connsiteX1" fmla="*/ 101600 w 173566"/>
                <a:gd name="connsiteY1" fmla="*/ 21166 h 110066"/>
                <a:gd name="connsiteX2" fmla="*/ 173566 w 173566"/>
                <a:gd name="connsiteY2" fmla="*/ 110066 h 11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66" h="110066">
                  <a:moveTo>
                    <a:pt x="0" y="0"/>
                  </a:moveTo>
                  <a:cubicBezTo>
                    <a:pt x="36336" y="1411"/>
                    <a:pt x="72673" y="2822"/>
                    <a:pt x="101600" y="21166"/>
                  </a:cubicBezTo>
                  <a:cubicBezTo>
                    <a:pt x="130527" y="39510"/>
                    <a:pt x="152046" y="74788"/>
                    <a:pt x="173566" y="110066"/>
                  </a:cubicBezTo>
                </a:path>
              </a:pathLst>
            </a:custGeom>
            <a:noFill/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934860" y="460219"/>
              <a:ext cx="1063656" cy="32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6.4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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039298" y="542029"/>
              <a:ext cx="498374" cy="482674"/>
              <a:chOff x="270238" y="758957"/>
              <a:chExt cx="504210" cy="502889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270238" y="1261846"/>
                <a:ext cx="50421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 flipV="1">
                <a:off x="279763" y="758957"/>
                <a:ext cx="0" cy="5016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/>
            <p:cNvSpPr txBox="1"/>
            <p:nvPr/>
          </p:nvSpPr>
          <p:spPr>
            <a:xfrm>
              <a:off x="1286538" y="692360"/>
              <a:ext cx="366548" cy="3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25864" y="387374"/>
              <a:ext cx="366548" cy="3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524" y="886478"/>
              <a:ext cx="191395" cy="208335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055" y="592563"/>
              <a:ext cx="273945" cy="260144"/>
            </a:xfrm>
            <a:prstGeom prst="rect">
              <a:avLst/>
            </a:prstGeom>
          </p:spPr>
        </p:pic>
        <p:sp>
          <p:nvSpPr>
            <p:cNvPr id="69" name="文本框 68"/>
            <p:cNvSpPr txBox="1"/>
            <p:nvPr/>
          </p:nvSpPr>
          <p:spPr>
            <a:xfrm>
              <a:off x="3605236" y="549991"/>
              <a:ext cx="560739" cy="32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627705" y="832952"/>
              <a:ext cx="560739" cy="32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232">
              <a:off x="1416138" y="742702"/>
              <a:ext cx="2177886" cy="1787033"/>
            </a:xfrm>
            <a:prstGeom prst="rect">
              <a:avLst/>
            </a:prstGeom>
          </p:spPr>
        </p:pic>
        <p:cxnSp>
          <p:nvCxnSpPr>
            <p:cNvPr id="32" name="直接连接符 31"/>
            <p:cNvCxnSpPr/>
            <p:nvPr/>
          </p:nvCxnSpPr>
          <p:spPr>
            <a:xfrm>
              <a:off x="2461712" y="679842"/>
              <a:ext cx="0" cy="135687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2469028" y="685123"/>
              <a:ext cx="115021" cy="136777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/>
            <p:cNvSpPr/>
            <p:nvPr/>
          </p:nvSpPr>
          <p:spPr>
            <a:xfrm>
              <a:off x="1221041" y="1118308"/>
              <a:ext cx="2029522" cy="193168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2661009" y="2809256"/>
              <a:ext cx="509835" cy="1225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9" name="对象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139167"/>
              </p:ext>
            </p:extLst>
          </p:nvPr>
        </p:nvGraphicFramePr>
        <p:xfrm>
          <a:off x="4514850" y="220663"/>
          <a:ext cx="3702050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6" name="Graph" r:id="rId20" imgW="7746480" imgH="6787800" progId="Origin50.Graph">
                  <p:embed/>
                </p:oleObj>
              </mc:Choice>
              <mc:Fallback>
                <p:oleObj name="Graph" r:id="rId20" imgW="774648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14850" y="220663"/>
                        <a:ext cx="3702050" cy="325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>
          <a:xfrm>
            <a:off x="2352444" y="1894588"/>
            <a:ext cx="218536" cy="219456"/>
          </a:xfrm>
          <a:prstGeom prst="ellipse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8859520" y="2225040"/>
            <a:ext cx="206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76.9</a:t>
            </a:r>
          </a:p>
          <a:p>
            <a:r>
              <a:rPr lang="en-US" dirty="0" smtClean="0"/>
              <a:t>44.9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31800" y="360873"/>
                <a:ext cx="12268200" cy="472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bSup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𝑗𝑜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𝑝𝑛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360873"/>
                <a:ext cx="12268200" cy="472694"/>
              </a:xfrm>
              <a:prstGeom prst="rect">
                <a:avLst/>
              </a:prstGeom>
              <a:blipFill rotWithShape="0"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77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63" y="328984"/>
            <a:ext cx="4838904" cy="3858716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41559"/>
              </p:ext>
            </p:extLst>
          </p:nvPr>
        </p:nvGraphicFramePr>
        <p:xfrm>
          <a:off x="-5619750" y="-374650"/>
          <a:ext cx="366712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5" name="Graph" r:id="rId4" imgW="7670160" imgH="6635520" progId="Origin50.Graph">
                  <p:embed/>
                </p:oleObj>
              </mc:Choice>
              <mc:Fallback>
                <p:oleObj name="Graph" r:id="rId4" imgW="767016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619750" y="-374650"/>
                        <a:ext cx="3667125" cy="318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420" y="-4332442"/>
            <a:ext cx="2459158" cy="2195906"/>
          </a:xfrm>
          <a:prstGeom prst="rect">
            <a:avLst/>
          </a:prstGeom>
          <a:scene3d>
            <a:camera prst="orthographicFront">
              <a:rot lat="0" lon="0" rev="1200000"/>
            </a:camera>
            <a:lightRig rig="threePt" dir="t"/>
          </a:scene3d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085109"/>
              </p:ext>
            </p:extLst>
          </p:nvPr>
        </p:nvGraphicFramePr>
        <p:xfrm>
          <a:off x="-5619750" y="3019425"/>
          <a:ext cx="366712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6" name="Graph" r:id="rId7" imgW="7670160" imgH="6635520" progId="Origin50.Graph">
                  <p:embed/>
                </p:oleObj>
              </mc:Choice>
              <mc:Fallback>
                <p:oleObj name="Graph" r:id="rId7" imgW="767016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5619750" y="3019425"/>
                        <a:ext cx="3667125" cy="318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7" y="410317"/>
            <a:ext cx="4736911" cy="37773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4778" y="-4561733"/>
            <a:ext cx="4256126" cy="3393988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419765"/>
              </p:ext>
            </p:extLst>
          </p:nvPr>
        </p:nvGraphicFramePr>
        <p:xfrm>
          <a:off x="-5619750" y="6413500"/>
          <a:ext cx="366712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7" name="Graph" r:id="rId11" imgW="7670160" imgH="6635520" progId="Origin50.Graph">
                  <p:embed/>
                </p:oleObj>
              </mc:Choice>
              <mc:Fallback>
                <p:oleObj name="Graph" r:id="rId11" imgW="767016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5619750" y="6413500"/>
                        <a:ext cx="3667125" cy="318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880137" y="410317"/>
            <a:ext cx="54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91376" y="410317"/>
            <a:ext cx="54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29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19" y="392484"/>
            <a:ext cx="4844707" cy="38633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6" y="328984"/>
            <a:ext cx="5050082" cy="402711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163" y="328984"/>
            <a:ext cx="4838904" cy="3858716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547816"/>
              </p:ext>
            </p:extLst>
          </p:nvPr>
        </p:nvGraphicFramePr>
        <p:xfrm>
          <a:off x="-5775325" y="-374650"/>
          <a:ext cx="397827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0" name="Graph" r:id="rId6" imgW="8321040" imgH="6635520" progId="Origin50.Graph">
                  <p:embed/>
                </p:oleObj>
              </mc:Choice>
              <mc:Fallback>
                <p:oleObj name="Graph" r:id="rId6" imgW="83210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5775325" y="-374650"/>
                        <a:ext cx="3978275" cy="318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420" y="-4332442"/>
            <a:ext cx="2459158" cy="2195906"/>
          </a:xfrm>
          <a:prstGeom prst="rect">
            <a:avLst/>
          </a:prstGeom>
          <a:scene3d>
            <a:camera prst="orthographicFront">
              <a:rot lat="0" lon="0" rev="1200000"/>
            </a:camera>
            <a:lightRig rig="threePt" dir="t"/>
          </a:scene3d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434684"/>
              </p:ext>
            </p:extLst>
          </p:nvPr>
        </p:nvGraphicFramePr>
        <p:xfrm>
          <a:off x="-5775325" y="3019425"/>
          <a:ext cx="397827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1" name="Graph" r:id="rId9" imgW="8321040" imgH="6635520" progId="Origin50.Graph">
                  <p:embed/>
                </p:oleObj>
              </mc:Choice>
              <mc:Fallback>
                <p:oleObj name="Graph" r:id="rId9" imgW="83210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5775325" y="3019425"/>
                        <a:ext cx="3978275" cy="318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4778" y="-4561733"/>
            <a:ext cx="4256126" cy="3393988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520353"/>
              </p:ext>
            </p:extLst>
          </p:nvPr>
        </p:nvGraphicFramePr>
        <p:xfrm>
          <a:off x="-5775325" y="6413500"/>
          <a:ext cx="397827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2" name="Graph" r:id="rId12" imgW="8321040" imgH="6635520" progId="Origin50.Graph">
                  <p:embed/>
                </p:oleObj>
              </mc:Choice>
              <mc:Fallback>
                <p:oleObj name="Graph" r:id="rId12" imgW="83210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5775325" y="6413500"/>
                        <a:ext cx="3978275" cy="318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880137" y="410317"/>
            <a:ext cx="54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91376" y="410317"/>
            <a:ext cx="54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1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50257" y="0"/>
            <a:ext cx="6487426" cy="5903495"/>
            <a:chOff x="3099335" y="410677"/>
            <a:chExt cx="6487426" cy="590349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l="610" t="3607" r="716" b="7753"/>
            <a:stretch/>
          </p:blipFill>
          <p:spPr>
            <a:xfrm>
              <a:off x="3099335" y="539015"/>
              <a:ext cx="5986913" cy="552169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005137" y="6140917"/>
              <a:ext cx="1424539" cy="173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93756" y="5787187"/>
              <a:ext cx="993005" cy="41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-100 nm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593757" y="410677"/>
              <a:ext cx="858252" cy="41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80 nm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007317" y="5005136"/>
            <a:ext cx="1371600" cy="37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2400" dirty="0" smtClean="0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442201" y="108237"/>
            <a:ext cx="6507478" cy="5763126"/>
            <a:chOff x="8166101" y="129007"/>
            <a:chExt cx="6507478" cy="576312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/>
            <a:srcRect l="749" t="3731" r="1292" b="7645"/>
            <a:stretch/>
          </p:blipFill>
          <p:spPr>
            <a:xfrm>
              <a:off x="8166101" y="232436"/>
              <a:ext cx="5943600" cy="552066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2566850" y="5005136"/>
              <a:ext cx="832104" cy="360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dirty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m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3680574" y="5476642"/>
              <a:ext cx="993005" cy="41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-200 nm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680575" y="129007"/>
              <a:ext cx="993004" cy="315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150 nm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096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69900" y="136538"/>
            <a:ext cx="6457375" cy="5622938"/>
            <a:chOff x="469900" y="136538"/>
            <a:chExt cx="6457375" cy="562293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610" t="3465" b="8461"/>
            <a:stretch/>
          </p:blipFill>
          <p:spPr>
            <a:xfrm>
              <a:off x="469900" y="136538"/>
              <a:ext cx="6030396" cy="54864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4820546" y="4905004"/>
              <a:ext cx="832104" cy="360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dirty="0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m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5934270" y="5343985"/>
              <a:ext cx="993005" cy="41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-100 nm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934270" y="136538"/>
              <a:ext cx="993004" cy="315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80 nm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18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131" y="249054"/>
            <a:ext cx="3048000" cy="11049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616666" y="385011"/>
            <a:ext cx="142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39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206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31" y="1489911"/>
            <a:ext cx="3003483" cy="264895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634888" y="1942699"/>
            <a:ext cx="10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43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205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511815" y="1942698"/>
            <a:ext cx="105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35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160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590257"/>
              </p:ext>
            </p:extLst>
          </p:nvPr>
        </p:nvGraphicFramePr>
        <p:xfrm>
          <a:off x="8085622" y="3953178"/>
          <a:ext cx="3584744" cy="316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2" name="Graph" r:id="rId5" imgW="8691480" imgH="7662600" progId="Origin50.Graph">
                  <p:embed/>
                </p:oleObj>
              </mc:Choice>
              <mc:Fallback>
                <p:oleObj name="Graph" r:id="rId5" imgW="8691480" imgH="7662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85622" y="3953178"/>
                        <a:ext cx="3584744" cy="316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130158" y="-32165"/>
            <a:ext cx="8010007" cy="6918288"/>
            <a:chOff x="130158" y="-32165"/>
            <a:chExt cx="8010007" cy="691828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978" y="90139"/>
              <a:ext cx="3704169" cy="335570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4435996" y="133446"/>
              <a:ext cx="3704169" cy="3269090"/>
              <a:chOff x="534978" y="3580597"/>
              <a:chExt cx="3704169" cy="326909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978" y="3580597"/>
                <a:ext cx="3704169" cy="3269090"/>
              </a:xfrm>
              <a:prstGeom prst="rect">
                <a:avLst/>
              </a:prstGeom>
            </p:spPr>
          </p:pic>
          <p:cxnSp>
            <p:nvCxnSpPr>
              <p:cNvPr id="9" name="直接连接符 8"/>
              <p:cNvCxnSpPr/>
              <p:nvPr/>
            </p:nvCxnSpPr>
            <p:spPr>
              <a:xfrm flipH="1">
                <a:off x="1463040" y="4966636"/>
                <a:ext cx="192506" cy="9432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2776114" y="4541520"/>
                <a:ext cx="563852" cy="588745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534978" y="3613534"/>
              <a:ext cx="3645942" cy="3272589"/>
              <a:chOff x="4402777" y="131696"/>
              <a:chExt cx="3645942" cy="3272589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2777" y="131696"/>
                <a:ext cx="3645942" cy="3272589"/>
              </a:xfrm>
              <a:prstGeom prst="rect">
                <a:avLst/>
              </a:prstGeom>
            </p:spPr>
          </p:pic>
          <p:cxnSp>
            <p:nvCxnSpPr>
              <p:cNvPr id="12" name="直接连接符 11"/>
              <p:cNvCxnSpPr/>
              <p:nvPr/>
            </p:nvCxnSpPr>
            <p:spPr>
              <a:xfrm>
                <a:off x="4632186" y="1353954"/>
                <a:ext cx="563852" cy="588745"/>
              </a:xfrm>
              <a:prstGeom prst="line">
                <a:avLst/>
              </a:prstGeom>
              <a:ln w="38100">
                <a:solidFill>
                  <a:srgbClr val="008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7502879"/>
                </p:ext>
              </p:extLst>
            </p:nvPr>
          </p:nvGraphicFramePr>
          <p:xfrm>
            <a:off x="4200525" y="3768725"/>
            <a:ext cx="3395663" cy="299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23" name="Graph" r:id="rId10" imgW="8237160" imgH="7258680" progId="Origin50.Graph">
                    <p:embed/>
                  </p:oleObj>
                </mc:Choice>
                <mc:Fallback>
                  <p:oleObj name="Graph" r:id="rId10" imgW="8237160" imgH="725868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200525" y="3768725"/>
                          <a:ext cx="3395663" cy="2995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本框 15"/>
            <p:cNvSpPr txBox="1"/>
            <p:nvPr/>
          </p:nvSpPr>
          <p:spPr>
            <a:xfrm>
              <a:off x="169615" y="13939"/>
              <a:ext cx="540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0158" y="3418159"/>
              <a:ext cx="540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106602" y="-32165"/>
              <a:ext cx="540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067145" y="3372055"/>
              <a:ext cx="540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39900" y="1777882"/>
              <a:ext cx="1040149" cy="9759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2780049" y="213994"/>
              <a:ext cx="1655947" cy="15638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758293" y="2747745"/>
              <a:ext cx="1676541" cy="59084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01996" y="1421023"/>
              <a:ext cx="1040149" cy="97596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556118" y="2396985"/>
              <a:ext cx="257384" cy="130316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852395" y="2402057"/>
              <a:ext cx="1732868" cy="128994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051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456802"/>
              </p:ext>
            </p:extLst>
          </p:nvPr>
        </p:nvGraphicFramePr>
        <p:xfrm>
          <a:off x="363538" y="544513"/>
          <a:ext cx="4167187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0" name="Graph" r:id="rId3" imgW="8686800" imgH="6787800" progId="Origin50.Graph">
                  <p:embed/>
                </p:oleObj>
              </mc:Choice>
              <mc:Fallback>
                <p:oleObj name="Graph" r:id="rId3" imgW="86868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38" y="544513"/>
                        <a:ext cx="4167187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722316"/>
              </p:ext>
            </p:extLst>
          </p:nvPr>
        </p:nvGraphicFramePr>
        <p:xfrm>
          <a:off x="4628214" y="544513"/>
          <a:ext cx="3389313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1" name="Graph" r:id="rId5" imgW="7056000" imgH="6787800" progId="Origin50.Graph">
                  <p:embed/>
                </p:oleObj>
              </mc:Choice>
              <mc:Fallback>
                <p:oleObj name="Graph" r:id="rId5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8214" y="544513"/>
                        <a:ext cx="3389313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60011"/>
              </p:ext>
            </p:extLst>
          </p:nvPr>
        </p:nvGraphicFramePr>
        <p:xfrm>
          <a:off x="8115016" y="544513"/>
          <a:ext cx="3384550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2" name="Graph" r:id="rId7" imgW="7056000" imgH="6787800" progId="Origin50.Graph">
                  <p:embed/>
                </p:oleObj>
              </mc:Choice>
              <mc:Fallback>
                <p:oleObj name="Graph" r:id="rId7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15016" y="544513"/>
                        <a:ext cx="3384550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475807"/>
              </p:ext>
            </p:extLst>
          </p:nvPr>
        </p:nvGraphicFramePr>
        <p:xfrm>
          <a:off x="4629802" y="3959224"/>
          <a:ext cx="3387725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3" name="Graph" r:id="rId9" imgW="7056000" imgH="6787800" progId="Origin50.Graph">
                  <p:embed/>
                </p:oleObj>
              </mc:Choice>
              <mc:Fallback>
                <p:oleObj name="Graph" r:id="rId9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9802" y="3959224"/>
                        <a:ext cx="3387725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356874"/>
              </p:ext>
            </p:extLst>
          </p:nvPr>
        </p:nvGraphicFramePr>
        <p:xfrm>
          <a:off x="363537" y="3959225"/>
          <a:ext cx="4167187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4" name="Graph" r:id="rId11" imgW="8686800" imgH="6787800" progId="Origin50.Graph">
                  <p:embed/>
                </p:oleObj>
              </mc:Choice>
              <mc:Fallback>
                <p:oleObj name="Graph" r:id="rId11" imgW="86868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3537" y="3959225"/>
                        <a:ext cx="4167187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355245"/>
              </p:ext>
            </p:extLst>
          </p:nvPr>
        </p:nvGraphicFramePr>
        <p:xfrm>
          <a:off x="8111841" y="3959224"/>
          <a:ext cx="3387725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5" name="Graph" r:id="rId13" imgW="7056000" imgH="6787800" progId="Origin50.Graph">
                  <p:embed/>
                </p:oleObj>
              </mc:Choice>
              <mc:Fallback>
                <p:oleObj name="Graph" r:id="rId13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1841" y="3959224"/>
                        <a:ext cx="3387725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34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363538" y="544513"/>
          <a:ext cx="4167187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4" name="Graph" r:id="rId3" imgW="8686800" imgH="6787800" progId="Origin50.Graph">
                  <p:embed/>
                </p:oleObj>
              </mc:Choice>
              <mc:Fallback>
                <p:oleObj name="Graph" r:id="rId3" imgW="86868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38" y="544513"/>
                        <a:ext cx="4167187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628214" y="544513"/>
          <a:ext cx="3389313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5" name="Graph" r:id="rId5" imgW="7056000" imgH="6787800" progId="Origin50.Graph">
                  <p:embed/>
                </p:oleObj>
              </mc:Choice>
              <mc:Fallback>
                <p:oleObj name="Graph" r:id="rId5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8214" y="544513"/>
                        <a:ext cx="3389313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8115016" y="544513"/>
          <a:ext cx="3384550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6" name="Graph" r:id="rId7" imgW="7056000" imgH="6787800" progId="Origin50.Graph">
                  <p:embed/>
                </p:oleObj>
              </mc:Choice>
              <mc:Fallback>
                <p:oleObj name="Graph" r:id="rId7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15016" y="544513"/>
                        <a:ext cx="3384550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4629802" y="3959224"/>
          <a:ext cx="3387725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7" name="Graph" r:id="rId9" imgW="7056000" imgH="6787800" progId="Origin50.Graph">
                  <p:embed/>
                </p:oleObj>
              </mc:Choice>
              <mc:Fallback>
                <p:oleObj name="Graph" r:id="rId9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9802" y="3959224"/>
                        <a:ext cx="3387725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363537" y="3959225"/>
          <a:ext cx="4167187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8" name="Graph" r:id="rId11" imgW="8686800" imgH="6787800" progId="Origin50.Graph">
                  <p:embed/>
                </p:oleObj>
              </mc:Choice>
              <mc:Fallback>
                <p:oleObj name="Graph" r:id="rId11" imgW="86868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3537" y="3959225"/>
                        <a:ext cx="4167187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8111841" y="3959224"/>
          <a:ext cx="3387725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9" name="Graph" r:id="rId13" imgW="7056000" imgH="6787800" progId="Origin50.Graph">
                  <p:embed/>
                </p:oleObj>
              </mc:Choice>
              <mc:Fallback>
                <p:oleObj name="Graph" r:id="rId13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1841" y="3959224"/>
                        <a:ext cx="3387725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900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956052"/>
              </p:ext>
            </p:extLst>
          </p:nvPr>
        </p:nvGraphicFramePr>
        <p:xfrm>
          <a:off x="363538" y="544513"/>
          <a:ext cx="4167187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0" name="Graph" r:id="rId3" imgW="8686800" imgH="6787800" progId="Origin50.Graph">
                  <p:embed/>
                </p:oleObj>
              </mc:Choice>
              <mc:Fallback>
                <p:oleObj name="Graph" r:id="rId3" imgW="86868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38" y="544513"/>
                        <a:ext cx="4167187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731755"/>
              </p:ext>
            </p:extLst>
          </p:nvPr>
        </p:nvGraphicFramePr>
        <p:xfrm>
          <a:off x="4628214" y="544513"/>
          <a:ext cx="3389313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1" name="Graph" r:id="rId5" imgW="7056000" imgH="6787800" progId="Origin50.Graph">
                  <p:embed/>
                </p:oleObj>
              </mc:Choice>
              <mc:Fallback>
                <p:oleObj name="Graph" r:id="rId5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8214" y="544513"/>
                        <a:ext cx="3389313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144955"/>
              </p:ext>
            </p:extLst>
          </p:nvPr>
        </p:nvGraphicFramePr>
        <p:xfrm>
          <a:off x="8115016" y="544513"/>
          <a:ext cx="3384550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2" name="Graph" r:id="rId7" imgW="7056000" imgH="6787800" progId="Origin50.Graph">
                  <p:embed/>
                </p:oleObj>
              </mc:Choice>
              <mc:Fallback>
                <p:oleObj name="Graph" r:id="rId7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15016" y="544513"/>
                        <a:ext cx="3384550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926696"/>
              </p:ext>
            </p:extLst>
          </p:nvPr>
        </p:nvGraphicFramePr>
        <p:xfrm>
          <a:off x="4629802" y="3959224"/>
          <a:ext cx="3387725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3" name="Graph" r:id="rId9" imgW="7056000" imgH="6787800" progId="Origin50.Graph">
                  <p:embed/>
                </p:oleObj>
              </mc:Choice>
              <mc:Fallback>
                <p:oleObj name="Graph" r:id="rId9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9802" y="3959224"/>
                        <a:ext cx="3387725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93494"/>
              </p:ext>
            </p:extLst>
          </p:nvPr>
        </p:nvGraphicFramePr>
        <p:xfrm>
          <a:off x="363538" y="3959225"/>
          <a:ext cx="4167187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4" name="Graph" r:id="rId11" imgW="8686800" imgH="6787800" progId="Origin50.Graph">
                  <p:embed/>
                </p:oleObj>
              </mc:Choice>
              <mc:Fallback>
                <p:oleObj name="Graph" r:id="rId11" imgW="86868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3538" y="3959225"/>
                        <a:ext cx="4167187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609710"/>
              </p:ext>
            </p:extLst>
          </p:nvPr>
        </p:nvGraphicFramePr>
        <p:xfrm>
          <a:off x="8111841" y="3959224"/>
          <a:ext cx="3387725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5" name="Graph" r:id="rId13" imgW="7056000" imgH="6787800" progId="Origin50.Graph">
                  <p:embed/>
                </p:oleObj>
              </mc:Choice>
              <mc:Fallback>
                <p:oleObj name="Graph" r:id="rId13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1841" y="3959224"/>
                        <a:ext cx="3387725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164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140798"/>
              </p:ext>
            </p:extLst>
          </p:nvPr>
        </p:nvGraphicFramePr>
        <p:xfrm>
          <a:off x="363538" y="544513"/>
          <a:ext cx="4167187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8" name="Graph" r:id="rId3" imgW="8686800" imgH="6787800" progId="Origin50.Graph">
                  <p:embed/>
                </p:oleObj>
              </mc:Choice>
              <mc:Fallback>
                <p:oleObj name="Graph" r:id="rId3" imgW="86868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38" y="544513"/>
                        <a:ext cx="4167187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190676"/>
              </p:ext>
            </p:extLst>
          </p:nvPr>
        </p:nvGraphicFramePr>
        <p:xfrm>
          <a:off x="4628214" y="544513"/>
          <a:ext cx="3389313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9" name="Graph" r:id="rId5" imgW="7056000" imgH="6787800" progId="Origin50.Graph">
                  <p:embed/>
                </p:oleObj>
              </mc:Choice>
              <mc:Fallback>
                <p:oleObj name="Graph" r:id="rId5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8214" y="544513"/>
                        <a:ext cx="3389313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159149"/>
              </p:ext>
            </p:extLst>
          </p:nvPr>
        </p:nvGraphicFramePr>
        <p:xfrm>
          <a:off x="8115016" y="544513"/>
          <a:ext cx="3384550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0" name="Graph" r:id="rId7" imgW="7056000" imgH="6787800" progId="Origin50.Graph">
                  <p:embed/>
                </p:oleObj>
              </mc:Choice>
              <mc:Fallback>
                <p:oleObj name="Graph" r:id="rId7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15016" y="544513"/>
                        <a:ext cx="3384550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60083"/>
              </p:ext>
            </p:extLst>
          </p:nvPr>
        </p:nvGraphicFramePr>
        <p:xfrm>
          <a:off x="4629802" y="3959224"/>
          <a:ext cx="3387725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1" name="Graph" r:id="rId9" imgW="7056000" imgH="6787800" progId="Origin50.Graph">
                  <p:embed/>
                </p:oleObj>
              </mc:Choice>
              <mc:Fallback>
                <p:oleObj name="Graph" r:id="rId9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9802" y="3959224"/>
                        <a:ext cx="3387725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118242"/>
              </p:ext>
            </p:extLst>
          </p:nvPr>
        </p:nvGraphicFramePr>
        <p:xfrm>
          <a:off x="539750" y="3959225"/>
          <a:ext cx="3813175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2" name="Graph" r:id="rId11" imgW="7946280" imgH="6787800" progId="Origin50.Graph">
                  <p:embed/>
                </p:oleObj>
              </mc:Choice>
              <mc:Fallback>
                <p:oleObj name="Graph" r:id="rId11" imgW="794628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9750" y="3959225"/>
                        <a:ext cx="3813175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391477"/>
              </p:ext>
            </p:extLst>
          </p:nvPr>
        </p:nvGraphicFramePr>
        <p:xfrm>
          <a:off x="8111841" y="3959224"/>
          <a:ext cx="3387725" cy="325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3" name="Graph" r:id="rId13" imgW="7056000" imgH="6787800" progId="Origin50.Graph">
                  <p:embed/>
                </p:oleObj>
              </mc:Choice>
              <mc:Fallback>
                <p:oleObj name="Graph" r:id="rId13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1841" y="3959224"/>
                        <a:ext cx="3387725" cy="325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880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634741"/>
              </p:ext>
            </p:extLst>
          </p:nvPr>
        </p:nvGraphicFramePr>
        <p:xfrm>
          <a:off x="187325" y="184150"/>
          <a:ext cx="4972050" cy="400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3" name="Graph" r:id="rId3" imgW="9073800" imgH="7300080" progId="Origin50.Graph">
                  <p:embed/>
                </p:oleObj>
              </mc:Choice>
              <mc:Fallback>
                <p:oleObj name="Graph" r:id="rId3" imgW="9073800" imgH="7300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325" y="184150"/>
                        <a:ext cx="4972050" cy="4005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474877"/>
              </p:ext>
            </p:extLst>
          </p:nvPr>
        </p:nvGraphicFramePr>
        <p:xfrm>
          <a:off x="5354638" y="539750"/>
          <a:ext cx="4064000" cy="343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4" name="Graph" r:id="rId5" imgW="7655040" imgH="6461640" progId="Origin50.Graph">
                  <p:embed/>
                </p:oleObj>
              </mc:Choice>
              <mc:Fallback>
                <p:oleObj name="Graph" r:id="rId5" imgW="7655040" imgH="6461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4638" y="539750"/>
                        <a:ext cx="4064000" cy="3433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889218"/>
              </p:ext>
            </p:extLst>
          </p:nvPr>
        </p:nvGraphicFramePr>
        <p:xfrm>
          <a:off x="9478963" y="566738"/>
          <a:ext cx="4071937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5" name="Graph" r:id="rId7" imgW="7784640" imgH="6461640" progId="Origin50.Graph">
                  <p:embed/>
                </p:oleObj>
              </mc:Choice>
              <mc:Fallback>
                <p:oleObj name="Graph" r:id="rId7" imgW="7784640" imgH="6461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78963" y="566738"/>
                        <a:ext cx="4071937" cy="337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箭头 4"/>
          <p:cNvSpPr/>
          <p:nvPr/>
        </p:nvSpPr>
        <p:spPr>
          <a:xfrm>
            <a:off x="8962591" y="1814730"/>
            <a:ext cx="621147" cy="56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827064"/>
              </p:ext>
            </p:extLst>
          </p:nvPr>
        </p:nvGraphicFramePr>
        <p:xfrm>
          <a:off x="522288" y="3675063"/>
          <a:ext cx="3779837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6" name="Graph" r:id="rId9" imgW="7758720" imgH="6803280" progId="Origin50.Graph">
                  <p:embed/>
                </p:oleObj>
              </mc:Choice>
              <mc:Fallback>
                <p:oleObj name="Graph" r:id="rId9" imgW="7758720" imgH="68032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2288" y="3675063"/>
                        <a:ext cx="3779837" cy="331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99719"/>
              </p:ext>
            </p:extLst>
          </p:nvPr>
        </p:nvGraphicFramePr>
        <p:xfrm>
          <a:off x="4240213" y="3717925"/>
          <a:ext cx="3660775" cy="331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7" name="Graph" r:id="rId11" imgW="7515000" imgH="6803280" progId="Origin50.Graph">
                  <p:embed/>
                </p:oleObj>
              </mc:Choice>
              <mc:Fallback>
                <p:oleObj name="Graph" r:id="rId11" imgW="7515000" imgH="68032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40213" y="3717925"/>
                        <a:ext cx="3660775" cy="331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208995"/>
              </p:ext>
            </p:extLst>
          </p:nvPr>
        </p:nvGraphicFramePr>
        <p:xfrm>
          <a:off x="7753350" y="3632200"/>
          <a:ext cx="3660775" cy="331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8" name="Graph" r:id="rId13" imgW="7515000" imgH="6803280" progId="Origin50.Graph">
                  <p:embed/>
                </p:oleObj>
              </mc:Choice>
              <mc:Fallback>
                <p:oleObj name="Graph" r:id="rId13" imgW="7515000" imgH="68032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53350" y="3632200"/>
                        <a:ext cx="3660775" cy="331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11848"/>
              </p:ext>
            </p:extLst>
          </p:nvPr>
        </p:nvGraphicFramePr>
        <p:xfrm>
          <a:off x="11474450" y="3675063"/>
          <a:ext cx="4972050" cy="400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9" name="Graph" r:id="rId15" imgW="9073800" imgH="7300080" progId="Origin50.Graph">
                  <p:embed/>
                </p:oleObj>
              </mc:Choice>
              <mc:Fallback>
                <p:oleObj name="Graph" r:id="rId15" imgW="9073800" imgH="7300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474450" y="3675063"/>
                        <a:ext cx="4972050" cy="400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5442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82139" y="381338"/>
                <a:ext cx="4731360" cy="2687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theta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theta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theta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theta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theta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theta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theta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theta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39" y="381338"/>
                <a:ext cx="4731360" cy="26879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573573"/>
              </p:ext>
            </p:extLst>
          </p:nvPr>
        </p:nvGraphicFramePr>
        <p:xfrm>
          <a:off x="6097588" y="1725613"/>
          <a:ext cx="5405437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5" name="Graph" r:id="rId4" imgW="8566560" imgH="6550200" progId="Origin50.Graph">
                  <p:embed/>
                </p:oleObj>
              </mc:Choice>
              <mc:Fallback>
                <p:oleObj name="Graph" r:id="rId4" imgW="8566560" imgH="65502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7588" y="1725613"/>
                        <a:ext cx="5405437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931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71842" y="186549"/>
                <a:ext cx="11104771" cy="4117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1+5⁢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3−5⁢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3−5⁢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3+5⁢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3−5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3+5⁢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3+5⁢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−1+5⁢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𝑟𝑜𝑙𝑙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42" y="186549"/>
                <a:ext cx="11104771" cy="41170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471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99760" y="3436522"/>
                <a:ext cx="8762198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𝑟𝑜𝑙𝑙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−5⁢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−3⁢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(2⁢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−2⁢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60" y="3436522"/>
                <a:ext cx="8762198" cy="6127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226" y="2609066"/>
                <a:ext cx="3156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𝑟𝑜𝑙𝑙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</m:e>
                      </m:fun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3+5⁢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26" y="2609066"/>
                <a:ext cx="315663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65582" y="5509699"/>
                <a:ext cx="5356786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[3⁢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3⁢</m:t>
                          </m:r>
                          <m:d>
                            <m:dPr>
                              <m:begChr m:val="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theta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−5⁢</m:t>
                          </m:r>
                          <m:d>
                            <m:dPr>
                              <m:begChr m:val="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[3⁢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theta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582" y="5509699"/>
                <a:ext cx="5356786" cy="6127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9760" y="4438843"/>
                <a:ext cx="8762198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𝑟𝑜𝑙𝑙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⁢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(3⁢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60" y="4438843"/>
                <a:ext cx="8762198" cy="612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701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0" y="0"/>
            <a:ext cx="2452764" cy="21656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3" y="4803007"/>
            <a:ext cx="2616688" cy="2021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99" y="354932"/>
            <a:ext cx="8641476" cy="58244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1866" y="5215466"/>
            <a:ext cx="1176867" cy="90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7632833" y="2165684"/>
            <a:ext cx="3734602" cy="34458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385011" y="231006"/>
            <a:ext cx="8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1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35" y="2283548"/>
            <a:ext cx="2573306" cy="23132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32408" y="1981018"/>
            <a:ext cx="113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P3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773" y="6364547"/>
            <a:ext cx="3734602" cy="36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8" t="43393" r="20610" b="36983"/>
          <a:stretch/>
        </p:blipFill>
        <p:spPr>
          <a:xfrm>
            <a:off x="437321" y="357807"/>
            <a:ext cx="4100453" cy="4065105"/>
          </a:xfrm>
          <a:prstGeom prst="rect">
            <a:avLst/>
          </a:prstGeom>
        </p:spPr>
      </p:pic>
      <p:sp>
        <p:nvSpPr>
          <p:cNvPr id="3" name="五角星 2"/>
          <p:cNvSpPr/>
          <p:nvPr/>
        </p:nvSpPr>
        <p:spPr>
          <a:xfrm>
            <a:off x="2376583" y="1723552"/>
            <a:ext cx="416313" cy="357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322362"/>
              </p:ext>
            </p:extLst>
          </p:nvPr>
        </p:nvGraphicFramePr>
        <p:xfrm>
          <a:off x="5056188" y="838200"/>
          <a:ext cx="3562350" cy="322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3" name="Graph" r:id="rId4" imgW="7043760" imgH="6379560" progId="Origin50.Graph">
                  <p:embed/>
                </p:oleObj>
              </mc:Choice>
              <mc:Fallback>
                <p:oleObj name="Graph" r:id="rId4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6188" y="838200"/>
                        <a:ext cx="3562350" cy="322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52060" y="132109"/>
                <a:ext cx="4254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𝐹𝑖𝑥𝑒𝑑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𝑑𝑒𝑡𝑒𝑐𝑡𝑖𝑜𝑛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060" y="132109"/>
                <a:ext cx="425424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804546" y="550026"/>
                <a:ext cx="1906836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=21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546" y="550026"/>
                <a:ext cx="1906836" cy="6127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 rot="3480000">
            <a:off x="2309571" y="770714"/>
            <a:ext cx="567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318037" y="766481"/>
            <a:ext cx="567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80008" y="756056"/>
            <a:ext cx="83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58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sp>
        <p:nvSpPr>
          <p:cNvPr id="11" name="下弧形箭头 10"/>
          <p:cNvSpPr/>
          <p:nvPr/>
        </p:nvSpPr>
        <p:spPr>
          <a:xfrm rot="18195158" flipH="1">
            <a:off x="2971982" y="1119180"/>
            <a:ext cx="502765" cy="2508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85690" y="1409498"/>
            <a:ext cx="337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-(58-30)=-28</a:t>
            </a:r>
            <a:r>
              <a:rPr lang="en-US" baseline="30000" dirty="0" smtClean="0"/>
              <a:t>o </a:t>
            </a:r>
            <a:r>
              <a:rPr lang="en-US" altLang="zh-CN" dirty="0" smtClean="0"/>
              <a:t>or 32</a:t>
            </a:r>
            <a:r>
              <a:rPr lang="en-US" altLang="zh-CN" baseline="30000" dirty="0" smtClean="0"/>
              <a:t>o</a:t>
            </a:r>
            <a:endParaRPr lang="en-US" baseline="30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743508" y="381512"/>
            <a:ext cx="18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 misalignment</a:t>
            </a:r>
            <a:endParaRPr 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812825"/>
              </p:ext>
            </p:extLst>
          </p:nvPr>
        </p:nvGraphicFramePr>
        <p:xfrm>
          <a:off x="5060950" y="4354513"/>
          <a:ext cx="2578100" cy="237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4" name="Graph" r:id="rId8" imgW="7275600" imgH="6717960" progId="Origin50.Graph">
                  <p:embed/>
                </p:oleObj>
              </mc:Choice>
              <mc:Fallback>
                <p:oleObj name="Graph" r:id="rId8" imgW="727560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0950" y="4354513"/>
                        <a:ext cx="2578100" cy="2379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652338"/>
              </p:ext>
            </p:extLst>
          </p:nvPr>
        </p:nvGraphicFramePr>
        <p:xfrm>
          <a:off x="7958138" y="4378325"/>
          <a:ext cx="2554287" cy="227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5" name="Graph" r:id="rId10" imgW="7159680" imgH="6379560" progId="Origin50.Graph">
                  <p:embed/>
                </p:oleObj>
              </mc:Choice>
              <mc:Fallback>
                <p:oleObj name="Graph" r:id="rId10" imgW="715968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58138" y="4378325"/>
                        <a:ext cx="2554287" cy="227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8" t="43393" r="20610" b="36983"/>
          <a:stretch/>
        </p:blipFill>
        <p:spPr>
          <a:xfrm rot="660000">
            <a:off x="326356" y="5081566"/>
            <a:ext cx="4100453" cy="4065105"/>
          </a:xfrm>
          <a:prstGeom prst="rect">
            <a:avLst/>
          </a:prstGeom>
        </p:spPr>
      </p:pic>
      <p:sp>
        <p:nvSpPr>
          <p:cNvPr id="19" name="下箭头 18"/>
          <p:cNvSpPr/>
          <p:nvPr/>
        </p:nvSpPr>
        <p:spPr>
          <a:xfrm>
            <a:off x="7467865" y="6499286"/>
            <a:ext cx="660929" cy="673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251865"/>
              </p:ext>
            </p:extLst>
          </p:nvPr>
        </p:nvGraphicFramePr>
        <p:xfrm>
          <a:off x="4982363" y="6712774"/>
          <a:ext cx="2975246" cy="2397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6" name="Graph" r:id="rId12" imgW="8299800" imgH="6687360" progId="Origin50.Graph">
                  <p:embed/>
                </p:oleObj>
              </mc:Choice>
              <mc:Fallback>
                <p:oleObj name="Graph" r:id="rId12" imgW="8299800" imgH="668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82363" y="6712774"/>
                        <a:ext cx="2975246" cy="2397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9626"/>
              </p:ext>
            </p:extLst>
          </p:nvPr>
        </p:nvGraphicFramePr>
        <p:xfrm>
          <a:off x="8033290" y="6688762"/>
          <a:ext cx="2992462" cy="2445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7" name="Graph" r:id="rId14" imgW="8183880" imgH="6687360" progId="Origin50.Graph">
                  <p:embed/>
                </p:oleObj>
              </mc:Choice>
              <mc:Fallback>
                <p:oleObj name="Graph" r:id="rId14" imgW="8183880" imgH="668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033290" y="6688762"/>
                        <a:ext cx="2992462" cy="2445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8432800" y="992188"/>
            <a:ext cx="3517900" cy="3374033"/>
            <a:chOff x="8432800" y="992188"/>
            <a:chExt cx="3517900" cy="3374033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0431031"/>
                </p:ext>
              </p:extLst>
            </p:nvPr>
          </p:nvGraphicFramePr>
          <p:xfrm>
            <a:off x="8432800" y="992188"/>
            <a:ext cx="3517900" cy="279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18" name="Graph" r:id="rId16" imgW="8869680" imgH="7049880" progId="Origin50.Graph">
                    <p:embed/>
                  </p:oleObj>
                </mc:Choice>
                <mc:Fallback>
                  <p:oleObj name="Graph" r:id="rId16" imgW="8869680" imgH="704988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8432800" y="992188"/>
                          <a:ext cx="3517900" cy="27955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文本框 14"/>
            <p:cNvSpPr txBox="1"/>
            <p:nvPr/>
          </p:nvSpPr>
          <p:spPr>
            <a:xfrm>
              <a:off x="9097053" y="3719890"/>
              <a:ext cx="1944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Polarization 33</a:t>
              </a:r>
              <a:r>
                <a:rPr lang="en-US" baseline="30000" dirty="0" smtClean="0"/>
                <a:t>o</a:t>
              </a:r>
              <a:r>
                <a:rPr lang="en-US" dirty="0" smtClean="0"/>
                <a:t>, real angle 37.1</a:t>
              </a:r>
              <a:r>
                <a:rPr lang="en-US" baseline="30000" dirty="0" smtClean="0"/>
                <a:t>o</a:t>
              </a:r>
              <a:endParaRPr lang="en-US" baseline="30000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542430" y="3108604"/>
              <a:ext cx="526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069204" y="2554606"/>
              <a:ext cx="526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36279" y="1271364"/>
              <a:ext cx="2170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 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polarization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877005" y="4083238"/>
            <a:ext cx="31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Wrong switch between x and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19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11" y="2819812"/>
            <a:ext cx="3562350" cy="2438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55116" y="192414"/>
            <a:ext cx="437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Raman tensor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baseline="-25000" dirty="0" err="1" smtClean="0">
                <a:solidFill>
                  <a:srgbClr val="FF0000"/>
                </a:solidFill>
              </a:rPr>
              <a:t>ijk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 smtClean="0"/>
              <a:t>ER</a:t>
            </a:r>
            <a:r>
              <a:rPr lang="en-US" baseline="-25000" dirty="0" err="1" smtClean="0"/>
              <a:t>i</a:t>
            </a:r>
            <a:r>
              <a:rPr lang="en-US" dirty="0" smtClean="0"/>
              <a:t>=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ijk</a:t>
            </a:r>
            <a:r>
              <a:rPr lang="en-US" dirty="0"/>
              <a:t>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endParaRPr lang="en-US" baseline="-25000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Rotation of axis</a:t>
            </a:r>
          </a:p>
          <a:p>
            <a:r>
              <a:rPr lang="en-US" dirty="0" err="1" smtClean="0"/>
              <a:t>E</a:t>
            </a:r>
            <a:r>
              <a:rPr lang="en-US" baseline="-25000" dirty="0" err="1" smtClean="0"/>
              <a:t>j</a:t>
            </a:r>
            <a:r>
              <a:rPr lang="en-US" baseline="30000" dirty="0" smtClean="0"/>
              <a:t>’</a:t>
            </a:r>
            <a:r>
              <a:rPr lang="en-US" dirty="0" smtClean="0"/>
              <a:t>=</a:t>
            </a:r>
            <a:r>
              <a:rPr lang="en-US" dirty="0" err="1" smtClean="0"/>
              <a:t>Rot</a:t>
            </a:r>
            <a:r>
              <a:rPr lang="en-US" baseline="-25000" dirty="0" err="1" smtClean="0"/>
              <a:t>ij</a:t>
            </a:r>
            <a:r>
              <a:rPr lang="en-US" dirty="0" err="1" smtClean="0"/>
              <a:t>E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r>
              <a:rPr lang="en-US" dirty="0" err="1" smtClean="0"/>
              <a:t>E</a:t>
            </a:r>
            <a:r>
              <a:rPr lang="en-US" baseline="-25000" dirty="0" err="1" smtClean="0"/>
              <a:t>i</a:t>
            </a:r>
            <a:r>
              <a:rPr lang="en-US" dirty="0" smtClean="0"/>
              <a:t>=Rot</a:t>
            </a:r>
            <a:r>
              <a:rPr lang="en-US" baseline="-25000" dirty="0" smtClean="0"/>
              <a:t>ij</a:t>
            </a:r>
            <a:r>
              <a:rPr lang="en-US" baseline="30000" dirty="0" smtClean="0"/>
              <a:t>-1</a:t>
            </a:r>
            <a:r>
              <a:rPr lang="en-US" dirty="0" smtClean="0"/>
              <a:t>E</a:t>
            </a:r>
            <a:r>
              <a:rPr lang="en-US" baseline="-25000" dirty="0" smtClean="0"/>
              <a:t>j</a:t>
            </a:r>
            <a:r>
              <a:rPr lang="en-US" dirty="0" smtClean="0"/>
              <a:t>’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Roted</a:t>
            </a:r>
            <a:r>
              <a:rPr lang="en-US" dirty="0" smtClean="0">
                <a:solidFill>
                  <a:srgbClr val="FF0000"/>
                </a:solidFill>
              </a:rPr>
              <a:t> Raman tensor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baseline="-25000" dirty="0" err="1" smtClean="0">
                <a:solidFill>
                  <a:srgbClr val="FF0000"/>
                </a:solidFill>
              </a:rPr>
              <a:t>ijk</a:t>
            </a:r>
            <a:r>
              <a:rPr lang="en-US" dirty="0" smtClean="0">
                <a:solidFill>
                  <a:srgbClr val="FF0000"/>
                </a:solidFill>
              </a:rPr>
              <a:t>’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 smtClean="0"/>
              <a:t>E</a:t>
            </a:r>
            <a:r>
              <a:rPr lang="en-US" baseline="-25000" dirty="0" err="1" smtClean="0"/>
              <a:t>m</a:t>
            </a:r>
            <a:r>
              <a:rPr lang="en-US" dirty="0" smtClean="0"/>
              <a:t>’=</a:t>
            </a:r>
            <a:r>
              <a:rPr lang="en-US" dirty="0" err="1" smtClean="0"/>
              <a:t>Rot</a:t>
            </a:r>
            <a:r>
              <a:rPr lang="en-US" baseline="-25000" dirty="0" err="1" smtClean="0"/>
              <a:t>mi</a:t>
            </a:r>
            <a:r>
              <a:rPr lang="en-US" baseline="-25000" dirty="0" smtClean="0"/>
              <a:t> </a:t>
            </a:r>
            <a:r>
              <a:rPr lang="en-US" dirty="0" err="1" smtClean="0"/>
              <a:t>ER</a:t>
            </a:r>
            <a:r>
              <a:rPr lang="en-US" baseline="-25000" dirty="0" err="1" smtClean="0"/>
              <a:t>i</a:t>
            </a:r>
            <a:r>
              <a:rPr lang="en-US" dirty="0" smtClean="0"/>
              <a:t>= </a:t>
            </a:r>
            <a:r>
              <a:rPr lang="en-US" dirty="0" err="1" smtClean="0"/>
              <a:t>Rot</a:t>
            </a:r>
            <a:r>
              <a:rPr lang="en-US" baseline="-25000" dirty="0" err="1" smtClean="0"/>
              <a:t>mi</a:t>
            </a:r>
            <a:r>
              <a:rPr lang="en-US" baseline="-25000" dirty="0" smtClean="0"/>
              <a:t>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ijk</a:t>
            </a:r>
            <a:r>
              <a:rPr lang="en-US" dirty="0" smtClean="0"/>
              <a:t> Rot</a:t>
            </a:r>
            <a:r>
              <a:rPr lang="en-US" baseline="-25000" dirty="0" smtClean="0"/>
              <a:t>jn</a:t>
            </a:r>
            <a:r>
              <a:rPr lang="en-US" baseline="30000" dirty="0" smtClean="0"/>
              <a:t>-1 </a:t>
            </a:r>
            <a:r>
              <a:rPr lang="en-US" dirty="0" smtClean="0"/>
              <a:t>Rot</a:t>
            </a:r>
            <a:r>
              <a:rPr lang="en-US" baseline="-25000" dirty="0" smtClean="0"/>
              <a:t>kp</a:t>
            </a:r>
            <a:r>
              <a:rPr lang="en-US" baseline="30000" dirty="0" smtClean="0"/>
              <a:t>-1 </a:t>
            </a:r>
            <a:r>
              <a:rPr lang="en-US" dirty="0" smtClean="0"/>
              <a:t>E</a:t>
            </a:r>
            <a:r>
              <a:rPr lang="en-US" baseline="-25000" dirty="0" smtClean="0"/>
              <a:t>n</a:t>
            </a:r>
            <a:r>
              <a:rPr lang="en-US" dirty="0" smtClean="0"/>
              <a:t>’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p</a:t>
            </a:r>
            <a:r>
              <a:rPr lang="en-US" dirty="0" smtClean="0"/>
              <a:t>’</a:t>
            </a:r>
            <a:endParaRPr lang="en-US" baseline="-25000" dirty="0"/>
          </a:p>
          <a:p>
            <a:r>
              <a:rPr lang="en-US" dirty="0" err="1" smtClean="0"/>
              <a:t>R</a:t>
            </a:r>
            <a:r>
              <a:rPr lang="en-US" baseline="-25000" dirty="0" err="1" smtClean="0"/>
              <a:t>mnp</a:t>
            </a:r>
            <a:r>
              <a:rPr lang="en-US" baseline="30000" dirty="0" smtClean="0"/>
              <a:t>’</a:t>
            </a:r>
            <a:r>
              <a:rPr lang="en-US" dirty="0" smtClean="0"/>
              <a:t>= </a:t>
            </a:r>
            <a:r>
              <a:rPr lang="en-US" dirty="0" err="1" smtClean="0"/>
              <a:t>Rot</a:t>
            </a:r>
            <a:r>
              <a:rPr lang="en-US" baseline="-25000" dirty="0" err="1" smtClean="0"/>
              <a:t>mi</a:t>
            </a:r>
            <a:r>
              <a:rPr lang="en-US" baseline="-25000" dirty="0" smtClean="0"/>
              <a:t> </a:t>
            </a:r>
            <a:r>
              <a:rPr lang="en-US" dirty="0" err="1"/>
              <a:t>R</a:t>
            </a:r>
            <a:r>
              <a:rPr lang="en-US" baseline="-25000" dirty="0" err="1"/>
              <a:t>ijk</a:t>
            </a:r>
            <a:r>
              <a:rPr lang="en-US" dirty="0"/>
              <a:t> </a:t>
            </a:r>
            <a:r>
              <a:rPr lang="en-US" dirty="0" smtClean="0"/>
              <a:t>Rot</a:t>
            </a:r>
            <a:r>
              <a:rPr lang="en-US" baseline="-25000" dirty="0" smtClean="0"/>
              <a:t>jn</a:t>
            </a:r>
            <a:r>
              <a:rPr lang="en-US" baseline="30000" dirty="0" smtClean="0"/>
              <a:t>-1 </a:t>
            </a:r>
            <a:r>
              <a:rPr lang="en-US" dirty="0" smtClean="0"/>
              <a:t>Rot</a:t>
            </a:r>
            <a:r>
              <a:rPr lang="en-US" baseline="-25000" dirty="0" smtClean="0"/>
              <a:t>kp</a:t>
            </a:r>
            <a:r>
              <a:rPr lang="en-US" baseline="30000" dirty="0" smtClean="0"/>
              <a:t>-1 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24" y="2989192"/>
            <a:ext cx="2152650" cy="229552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149939" y="3845972"/>
            <a:ext cx="586807" cy="442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等腰三角形 4"/>
          <p:cNvSpPr/>
          <p:nvPr/>
        </p:nvSpPr>
        <p:spPr>
          <a:xfrm>
            <a:off x="3326932" y="5584488"/>
            <a:ext cx="1232034" cy="10869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29" y="3845972"/>
            <a:ext cx="2343150" cy="1076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1" y="460094"/>
            <a:ext cx="5195965" cy="16035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65" y="2063690"/>
            <a:ext cx="3792030" cy="874095"/>
          </a:xfrm>
          <a:prstGeom prst="rect">
            <a:avLst/>
          </a:prstGeom>
        </p:spPr>
      </p:pic>
      <p:sp>
        <p:nvSpPr>
          <p:cNvPr id="10" name="等腰三角形 9"/>
          <p:cNvSpPr/>
          <p:nvPr/>
        </p:nvSpPr>
        <p:spPr>
          <a:xfrm rot="20881154">
            <a:off x="7489907" y="5392751"/>
            <a:ext cx="1232034" cy="10869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下箭头 10"/>
          <p:cNvSpPr/>
          <p:nvPr/>
        </p:nvSpPr>
        <p:spPr>
          <a:xfrm rot="965929">
            <a:off x="7325739" y="5280356"/>
            <a:ext cx="355600" cy="441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38265" y="5901946"/>
            <a:ext cx="171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x degree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12965" y="101600"/>
            <a:ext cx="441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Raman tensor and rotation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973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479238"/>
              </p:ext>
            </p:extLst>
          </p:nvPr>
        </p:nvGraphicFramePr>
        <p:xfrm>
          <a:off x="26988" y="1974850"/>
          <a:ext cx="4041775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3" name="Graph" r:id="rId3" imgW="7992000" imgH="6632280" progId="Origin50.Graph">
                  <p:embed/>
                </p:oleObj>
              </mc:Choice>
              <mc:Fallback>
                <p:oleObj name="Graph" r:id="rId3" imgW="7992000" imgH="66322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88" y="1974850"/>
                        <a:ext cx="4041775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95521" y="481358"/>
            <a:ext cx="3751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Fitting method</a:t>
            </a:r>
            <a:endParaRPr 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82" y="1004578"/>
            <a:ext cx="2343150" cy="10763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37288" y="2286000"/>
            <a:ext cx="314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detection:</a:t>
            </a:r>
          </a:p>
          <a:p>
            <a:r>
              <a:rPr lang="en-US" dirty="0" smtClean="0"/>
              <a:t>(-</a:t>
            </a:r>
            <a:r>
              <a:rPr lang="en-US" dirty="0"/>
              <a:t>E</a:t>
            </a:r>
            <a:r>
              <a:rPr lang="en-US" baseline="-25000" dirty="0"/>
              <a:t>0</a:t>
            </a:r>
            <a:r>
              <a:rPr lang="en-US" baseline="30000" dirty="0"/>
              <a:t>2</a:t>
            </a:r>
            <a:r>
              <a:rPr lang="en-US" dirty="0"/>
              <a:t> Sin[2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ɸ+</a:t>
            </a:r>
            <a:r>
              <a:rPr lang="en-US" dirty="0"/>
              <a:t>2 </a:t>
            </a:r>
            <a:r>
              <a:rPr lang="en-US" dirty="0" smtClean="0"/>
              <a:t>d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])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Y detection:</a:t>
            </a:r>
          </a:p>
          <a:p>
            <a:r>
              <a:rPr lang="en-US" dirty="0"/>
              <a:t>(-E</a:t>
            </a:r>
            <a:r>
              <a:rPr lang="en-US" baseline="-25000" dirty="0"/>
              <a:t>0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 smtClean="0"/>
              <a:t>Cos[2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ɸ+</a:t>
            </a:r>
            <a:r>
              <a:rPr lang="en-US" dirty="0"/>
              <a:t>2 d</a:t>
            </a:r>
            <a:r>
              <a:rPr lang="en-US" dirty="0">
                <a:sym typeface="Symbol" panose="05050102010706020507" pitchFamily="18" charset="2"/>
              </a:rPr>
              <a:t></a:t>
            </a:r>
            <a:r>
              <a:rPr lang="en-US" dirty="0" smtClean="0"/>
              <a:t>])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4" name="矩形 3"/>
          <p:cNvSpPr/>
          <p:nvPr/>
        </p:nvSpPr>
        <p:spPr>
          <a:xfrm>
            <a:off x="3998901" y="3623917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-3 </a:t>
            </a:r>
            <a:r>
              <a:rPr lang="en-US" dirty="0"/>
              <a:t>ɸ+2 d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altLang="zh-CN" dirty="0" smtClean="0">
                <a:sym typeface="Symbol" panose="05050102010706020507" pitchFamily="18" charset="2"/>
              </a:rPr>
              <a:t>=</a:t>
            </a:r>
            <a:r>
              <a:rPr lang="en-US" dirty="0"/>
              <a:t> </a:t>
            </a:r>
            <a:r>
              <a:rPr lang="en-US" dirty="0" smtClean="0"/>
              <a:t>27.4364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grpSp>
        <p:nvGrpSpPr>
          <p:cNvPr id="5" name="组合 4"/>
          <p:cNvGrpSpPr/>
          <p:nvPr/>
        </p:nvGrpSpPr>
        <p:grpSpPr>
          <a:xfrm>
            <a:off x="7267074" y="163629"/>
            <a:ext cx="2560320" cy="1964100"/>
            <a:chOff x="8624236" y="652731"/>
            <a:chExt cx="2560320" cy="1964100"/>
          </a:xfrm>
        </p:grpSpPr>
        <p:grpSp>
          <p:nvGrpSpPr>
            <p:cNvPr id="14" name="组合 13"/>
            <p:cNvGrpSpPr/>
            <p:nvPr/>
          </p:nvGrpSpPr>
          <p:grpSpPr>
            <a:xfrm>
              <a:off x="8624236" y="652731"/>
              <a:ext cx="2560320" cy="1964100"/>
              <a:chOff x="8624236" y="652731"/>
              <a:chExt cx="2560320" cy="1964100"/>
            </a:xfrm>
          </p:grpSpPr>
          <p:cxnSp>
            <p:nvCxnSpPr>
              <p:cNvPr id="6" name="直接箭头连接符 5"/>
              <p:cNvCxnSpPr/>
              <p:nvPr/>
            </p:nvCxnSpPr>
            <p:spPr>
              <a:xfrm flipV="1">
                <a:off x="8624236" y="2454442"/>
                <a:ext cx="2040556" cy="192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 flipV="1">
                <a:off x="8643487" y="837397"/>
                <a:ext cx="0" cy="1636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0684043" y="2247499"/>
                <a:ext cx="500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x</a:t>
                </a:r>
                <a:endParaRPr lang="en-US" dirty="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662739" y="652731"/>
                <a:ext cx="500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y</a:t>
                </a:r>
                <a:endParaRPr lang="en-US" dirty="0"/>
              </a:p>
            </p:txBody>
          </p:sp>
        </p:grpSp>
        <p:cxnSp>
          <p:nvCxnSpPr>
            <p:cNvPr id="16" name="直接箭头连接符 15"/>
            <p:cNvCxnSpPr/>
            <p:nvPr/>
          </p:nvCxnSpPr>
          <p:spPr>
            <a:xfrm flipV="1">
              <a:off x="8624236" y="1925053"/>
              <a:ext cx="2040556" cy="54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0055447" y="2104361"/>
              <a:ext cx="447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>
                  <a:sym typeface="Symbol" panose="05050102010706020507" pitchFamily="18" charset="2"/>
                </a:rPr>
                <a:t></a:t>
              </a:r>
              <a:endParaRPr lang="en-US" dirty="0"/>
            </a:p>
          </p:txBody>
        </p:sp>
      </p:grp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512165"/>
              </p:ext>
            </p:extLst>
          </p:nvPr>
        </p:nvGraphicFramePr>
        <p:xfrm>
          <a:off x="6143426" y="2294385"/>
          <a:ext cx="3517900" cy="265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4" name="Graph" r:id="rId6" imgW="8868240" imgH="6705720" progId="Origin50.Graph">
                  <p:embed/>
                </p:oleObj>
              </mc:Choice>
              <mc:Fallback>
                <p:oleObj name="Graph" r:id="rId6" imgW="8868240" imgH="67057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3426" y="2294385"/>
                        <a:ext cx="3517900" cy="265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3998901" y="4153251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ɸ=</a:t>
            </a:r>
            <a:r>
              <a:rPr lang="en-US" dirty="0" smtClean="0"/>
              <a:t>-5.25</a:t>
            </a:r>
            <a:r>
              <a:rPr lang="en-US" baseline="30000" dirty="0" smtClean="0"/>
              <a:t>o</a:t>
            </a:r>
            <a:r>
              <a:rPr lang="en-US" dirty="0" smtClean="0"/>
              <a:t>~</a:t>
            </a:r>
            <a:r>
              <a:rPr lang="en-US" dirty="0" smtClean="0">
                <a:solidFill>
                  <a:srgbClr val="FF0000"/>
                </a:solidFill>
              </a:rPr>
              <a:t>-6.4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98901" y="4682585"/>
            <a:ext cx="1561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=</a:t>
            </a:r>
            <a:r>
              <a:rPr lang="en-US" dirty="0" smtClean="0">
                <a:sym typeface="Symbol" panose="05050102010706020507" pitchFamily="18" charset="2"/>
              </a:rPr>
              <a:t>5.84</a:t>
            </a:r>
            <a:r>
              <a:rPr lang="en-US" baseline="30000" dirty="0" smtClean="0"/>
              <a:t>o</a:t>
            </a:r>
            <a:r>
              <a:rPr lang="en-US" dirty="0" smtClean="0"/>
              <a:t>~</a:t>
            </a:r>
            <a:r>
              <a:rPr lang="en-US" dirty="0" smtClean="0">
                <a:solidFill>
                  <a:srgbClr val="FF0000"/>
                </a:solidFill>
              </a:rPr>
              <a:t>4.1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baseline="300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137129" y="373636"/>
            <a:ext cx="59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x=ɸ</a:t>
            </a:r>
            <a:endParaRPr 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8534" y="291037"/>
            <a:ext cx="2916938" cy="1994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1873" y="5642572"/>
                <a:ext cx="29952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⁢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[−3⁢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phi</m:t>
                              </m:r>
                              <m: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+2⁢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theta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73" y="5642572"/>
                <a:ext cx="299524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28333" r="-10772" b="-1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29050" y="5632376"/>
                <a:ext cx="30185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//: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[3⁢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phi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5632376"/>
                <a:ext cx="301851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616" t="-126230" r="-11313" b="-188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29050" y="6247907"/>
                <a:ext cx="3105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|_: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[3⁢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phi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6247907"/>
                <a:ext cx="3105081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572" t="-126230" r="-11002" b="-188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61767" y="6247907"/>
                <a:ext cx="2915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]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3⁢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phi</m:t>
                            </m:r>
                            <m:r>
                              <a:rPr 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+2⁢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theta</m:t>
                            </m:r>
                          </m:e>
                        </m:d>
                      </m:e>
                      <m:sup>
                        <m:r>
                          <a:rPr lang="en-US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7" y="6247907"/>
                <a:ext cx="291535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670" t="-126230" r="-11482" b="-188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9307630" y="3416996"/>
            <a:ext cx="440981" cy="594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/>
          <p:cNvSpPr/>
          <p:nvPr/>
        </p:nvSpPr>
        <p:spPr>
          <a:xfrm>
            <a:off x="9171079" y="2351794"/>
            <a:ext cx="614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</a:t>
            </a:r>
            <a:r>
              <a:rPr lang="en-US" sz="3200" dirty="0">
                <a:solidFill>
                  <a:srgbClr val="FF0000"/>
                </a:solidFill>
                <a:sym typeface="Symbol" panose="05050102010706020507" pitchFamily="18" charset="2"/>
              </a:rPr>
              <a:t></a:t>
            </a:r>
            <a:endParaRPr lang="en-US" sz="3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157802" y="-29823"/>
            <a:ext cx="5716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Angle correction from mapping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969718" y="2351794"/>
            <a:ext cx="19250" cy="1411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8016962" y="2286000"/>
            <a:ext cx="177974" cy="1561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806090" y="1992976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ɸ=</a:t>
            </a:r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6.4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9872663" y="1690162"/>
            <a:ext cx="3562350" cy="3605738"/>
            <a:chOff x="9872663" y="1690162"/>
            <a:chExt cx="3562350" cy="3605738"/>
          </a:xfrm>
        </p:grpSpPr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3705314"/>
                </p:ext>
              </p:extLst>
            </p:nvPr>
          </p:nvGraphicFramePr>
          <p:xfrm>
            <a:off x="9872663" y="2071688"/>
            <a:ext cx="3562350" cy="3224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95" name="Graph" r:id="rId13" imgW="7043760" imgH="6379560" progId="Origin50.Graph">
                    <p:embed/>
                  </p:oleObj>
                </mc:Choice>
                <mc:Fallback>
                  <p:oleObj name="Graph" r:id="rId13" imgW="7043760" imgH="637956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872663" y="2071688"/>
                          <a:ext cx="3562350" cy="3224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文本框 32"/>
            <p:cNvSpPr txBox="1"/>
            <p:nvPr/>
          </p:nvSpPr>
          <p:spPr>
            <a:xfrm>
              <a:off x="11073864" y="1690162"/>
              <a:ext cx="1588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4.1</a:t>
              </a:r>
              <a:r>
                <a:rPr lang="en-US" altLang="zh-CN" baseline="30000" dirty="0" smtClean="0"/>
                <a:t>o </a:t>
              </a:r>
              <a:r>
                <a:rPr lang="en-US" altLang="zh-CN" dirty="0" smtClean="0"/>
                <a:t>corrected</a:t>
              </a:r>
              <a:endParaRPr lang="en-US" baseline="30000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934131" y="4993243"/>
            <a:ext cx="217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 </a:t>
            </a:r>
            <a:r>
              <a:rPr lang="en-US" altLang="zh-CN" dirty="0" smtClean="0">
                <a:solidFill>
                  <a:srgbClr val="FF0000"/>
                </a:solidFill>
              </a:rPr>
              <a:t>polarization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8563794" y="5504072"/>
                <a:ext cx="26168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rot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−6.4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0=23.32;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794" y="5504072"/>
                <a:ext cx="2616807" cy="646331"/>
              </a:xfrm>
              <a:prstGeom prst="rect">
                <a:avLst/>
              </a:prstGeom>
              <a:blipFill rotWithShape="0">
                <a:blip r:embed="rId15"/>
                <a:stretch>
                  <a:fillRect t="-66981" b="-5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02810"/>
              </p:ext>
            </p:extLst>
          </p:nvPr>
        </p:nvGraphicFramePr>
        <p:xfrm>
          <a:off x="9872663" y="5865813"/>
          <a:ext cx="3562350" cy="322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6" name="Graph" r:id="rId16" imgW="7043760" imgH="6379560" progId="Origin50.Graph">
                  <p:embed/>
                </p:oleObj>
              </mc:Choice>
              <mc:Fallback>
                <p:oleObj name="Graph" r:id="rId16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872663" y="5865813"/>
                        <a:ext cx="3562350" cy="322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896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140160"/>
              </p:ext>
            </p:extLst>
          </p:nvPr>
        </p:nvGraphicFramePr>
        <p:xfrm>
          <a:off x="7134894" y="3465512"/>
          <a:ext cx="358775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8" name="Graph" r:id="rId3" imgW="7043760" imgH="6379560" progId="Origin50.Graph">
                  <p:embed/>
                </p:oleObj>
              </mc:Choice>
              <mc:Fallback>
                <p:oleObj name="Graph" r:id="rId3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894" y="3465512"/>
                        <a:ext cx="358775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19765" y="3203425"/>
            <a:ext cx="22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Theory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46627"/>
              </p:ext>
            </p:extLst>
          </p:nvPr>
        </p:nvGraphicFramePr>
        <p:xfrm>
          <a:off x="190500" y="733425"/>
          <a:ext cx="3071813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9" name="Graph" r:id="rId5" imgW="7043760" imgH="6379560" progId="Origin50.Graph">
                  <p:embed/>
                </p:oleObj>
              </mc:Choice>
              <mc:Fallback>
                <p:oleObj name="Graph" r:id="rId5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500" y="733425"/>
                        <a:ext cx="3071813" cy="278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587854"/>
              </p:ext>
            </p:extLst>
          </p:nvPr>
        </p:nvGraphicFramePr>
        <p:xfrm>
          <a:off x="3348038" y="693738"/>
          <a:ext cx="3001962" cy="272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0" name="Graph" r:id="rId7" imgW="7043760" imgH="6379560" progId="Origin50.Graph">
                  <p:embed/>
                </p:oleObj>
              </mc:Choice>
              <mc:Fallback>
                <p:oleObj name="Graph" r:id="rId7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8038" y="693738"/>
                        <a:ext cx="3001962" cy="272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右箭头 6"/>
          <p:cNvSpPr/>
          <p:nvPr/>
        </p:nvSpPr>
        <p:spPr>
          <a:xfrm>
            <a:off x="5841082" y="3201850"/>
            <a:ext cx="789272" cy="1020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157802" y="-29823"/>
            <a:ext cx="532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Theory to get // and /_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0499" y="90191"/>
            <a:ext cx="229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4.1</a:t>
            </a:r>
            <a:r>
              <a:rPr lang="en-US" altLang="zh-CN" sz="2400" baseline="30000" dirty="0" smtClean="0"/>
              <a:t>o </a:t>
            </a:r>
            <a:r>
              <a:rPr lang="en-US" altLang="zh-CN" sz="2400" dirty="0" smtClean="0"/>
              <a:t>corrected</a:t>
            </a:r>
            <a:endParaRPr lang="en-US" sz="2400" baseline="30000" dirty="0"/>
          </a:p>
        </p:txBody>
      </p:sp>
      <p:sp>
        <p:nvSpPr>
          <p:cNvPr id="10" name="文本框 9"/>
          <p:cNvSpPr txBox="1"/>
          <p:nvPr/>
        </p:nvSpPr>
        <p:spPr>
          <a:xfrm>
            <a:off x="7354113" y="2124869"/>
            <a:ext cx="314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detection:</a:t>
            </a:r>
          </a:p>
          <a:p>
            <a:r>
              <a:rPr lang="en-US" dirty="0" smtClean="0"/>
              <a:t>(-</a:t>
            </a:r>
            <a:r>
              <a:rPr lang="en-US" dirty="0"/>
              <a:t>E</a:t>
            </a:r>
            <a:r>
              <a:rPr lang="en-US" baseline="-25000" dirty="0"/>
              <a:t>0</a:t>
            </a:r>
            <a:r>
              <a:rPr lang="en-US" baseline="30000" dirty="0"/>
              <a:t>2</a:t>
            </a:r>
            <a:r>
              <a:rPr lang="en-US" dirty="0"/>
              <a:t> Sin[2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Y detection:</a:t>
            </a:r>
          </a:p>
          <a:p>
            <a:r>
              <a:rPr lang="en-US" dirty="0"/>
              <a:t>(-E</a:t>
            </a:r>
            <a:r>
              <a:rPr lang="en-US" baseline="-25000" dirty="0"/>
              <a:t>0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 smtClean="0"/>
              <a:t>Cos[2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3735" y="0"/>
            <a:ext cx="2916938" cy="1994963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606833"/>
              </p:ext>
            </p:extLst>
          </p:nvPr>
        </p:nvGraphicFramePr>
        <p:xfrm>
          <a:off x="447552" y="3388091"/>
          <a:ext cx="3567112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1" name="Graph" r:id="rId10" imgW="7043760" imgH="6717960" progId="Origin50.Graph">
                  <p:embed/>
                </p:oleObj>
              </mc:Choice>
              <mc:Fallback>
                <p:oleObj name="Graph" r:id="rId10" imgW="704376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7552" y="3388091"/>
                        <a:ext cx="3567112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8244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198040"/>
              </p:ext>
            </p:extLst>
          </p:nvPr>
        </p:nvGraphicFramePr>
        <p:xfrm>
          <a:off x="-142921" y="1522023"/>
          <a:ext cx="3852430" cy="3060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5" name="Graph" r:id="rId3" imgW="8869680" imgH="7049880" progId="Origin50.Graph">
                  <p:embed/>
                </p:oleObj>
              </mc:Choice>
              <mc:Fallback>
                <p:oleObj name="Graph" r:id="rId3" imgW="8869680" imgH="70498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2921" y="1522023"/>
                        <a:ext cx="3852430" cy="3060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359953" y="733802"/>
            <a:ext cx="194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Polarization 33</a:t>
            </a:r>
            <a:r>
              <a:rPr lang="en-US" baseline="30000" dirty="0" smtClean="0"/>
              <a:t>o</a:t>
            </a:r>
            <a:r>
              <a:rPr lang="en-US" dirty="0" smtClean="0"/>
              <a:t>, real angle 37.1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grpSp>
        <p:nvGrpSpPr>
          <p:cNvPr id="9" name="组合 8"/>
          <p:cNvGrpSpPr/>
          <p:nvPr/>
        </p:nvGrpSpPr>
        <p:grpSpPr>
          <a:xfrm>
            <a:off x="4094519" y="1445597"/>
            <a:ext cx="3316533" cy="3287943"/>
            <a:chOff x="398819" y="3439497"/>
            <a:chExt cx="3316533" cy="328794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48" t="43393" r="20610" b="36983"/>
            <a:stretch/>
          </p:blipFill>
          <p:spPr>
            <a:xfrm>
              <a:off x="398819" y="3439497"/>
              <a:ext cx="3316533" cy="328794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281187" y="4283242"/>
              <a:ext cx="770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119.2</a:t>
              </a:r>
              <a:endParaRPr 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34087" y="5126987"/>
              <a:ext cx="770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47.1</a:t>
              </a:r>
              <a:endParaRPr 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28722" y="5557881"/>
              <a:ext cx="770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-12.4</a:t>
              </a:r>
              <a:endParaRPr 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98150" y="4780622"/>
              <a:ext cx="770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83.8</a:t>
              </a:r>
              <a:endParaRPr lang="en-US" dirty="0"/>
            </a:p>
          </p:txBody>
        </p:sp>
      </p:grpSp>
      <p:sp>
        <p:nvSpPr>
          <p:cNvPr id="16" name="右箭头 15"/>
          <p:cNvSpPr/>
          <p:nvPr/>
        </p:nvSpPr>
        <p:spPr>
          <a:xfrm>
            <a:off x="7632433" y="2786722"/>
            <a:ext cx="654518" cy="531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713041" y="1399383"/>
            <a:ext cx="3316533" cy="3287943"/>
            <a:chOff x="5017341" y="3393283"/>
            <a:chExt cx="3316533" cy="3287943"/>
          </a:xfrm>
        </p:grpSpPr>
        <p:grpSp>
          <p:nvGrpSpPr>
            <p:cNvPr id="10" name="组合 9"/>
            <p:cNvGrpSpPr/>
            <p:nvPr/>
          </p:nvGrpSpPr>
          <p:grpSpPr>
            <a:xfrm>
              <a:off x="5017341" y="3393283"/>
              <a:ext cx="3316533" cy="3287943"/>
              <a:chOff x="398819" y="3439497"/>
              <a:chExt cx="3316533" cy="3287943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48" t="43393" r="20610" b="36983"/>
              <a:stretch/>
            </p:blipFill>
            <p:spPr>
              <a:xfrm>
                <a:off x="398819" y="3439497"/>
                <a:ext cx="3316533" cy="3287943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134087" y="5126987"/>
                <a:ext cx="770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-</a:t>
                </a:r>
                <a:r>
                  <a:rPr lang="en-US" dirty="0" smtClean="0"/>
                  <a:t>42.1</a:t>
                </a:r>
                <a:endParaRPr lang="en-US" dirty="0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428722" y="5557881"/>
                <a:ext cx="962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78.4</a:t>
                </a:r>
                <a:endParaRPr 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364066" y="4898802"/>
                <a:ext cx="770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-</a:t>
                </a:r>
                <a:r>
                  <a:rPr lang="en-US" dirty="0" smtClean="0"/>
                  <a:t>5.4</a:t>
                </a:r>
                <a:endParaRPr lang="en-US" dirty="0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6765309" y="3752850"/>
              <a:ext cx="0" cy="9815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6591300" y="4064000"/>
              <a:ext cx="308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1" name="右箭头 20"/>
            <p:cNvSpPr/>
            <p:nvPr/>
          </p:nvSpPr>
          <p:spPr>
            <a:xfrm flipH="1">
              <a:off x="6512121" y="3416559"/>
              <a:ext cx="387588" cy="2978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31006" y="197367"/>
            <a:ext cx="267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Roll angle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984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68754" y="381523"/>
            <a:ext cx="1563605" cy="2281650"/>
            <a:chOff x="668754" y="381523"/>
            <a:chExt cx="1563605" cy="2281650"/>
          </a:xfrm>
        </p:grpSpPr>
        <p:grpSp>
          <p:nvGrpSpPr>
            <p:cNvPr id="2" name="组合 1"/>
            <p:cNvGrpSpPr/>
            <p:nvPr/>
          </p:nvGrpSpPr>
          <p:grpSpPr>
            <a:xfrm rot="20498611">
              <a:off x="668754" y="587142"/>
              <a:ext cx="1563605" cy="2076031"/>
              <a:chOff x="389621" y="144380"/>
              <a:chExt cx="1563605" cy="2076031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89621" y="144380"/>
                <a:ext cx="1562702" cy="2021305"/>
                <a:chOff x="2901815" y="134754"/>
                <a:chExt cx="1562702" cy="2021305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2901815" y="411009"/>
                  <a:ext cx="1562702" cy="1408166"/>
                  <a:chOff x="420102" y="411009"/>
                  <a:chExt cx="1562702" cy="1408166"/>
                </a:xfrm>
              </p:grpSpPr>
              <p:sp>
                <p:nvSpPr>
                  <p:cNvPr id="9" name="等腰三角形 8"/>
                  <p:cNvSpPr/>
                  <p:nvPr/>
                </p:nvSpPr>
                <p:spPr>
                  <a:xfrm>
                    <a:off x="420102" y="411009"/>
                    <a:ext cx="1562702" cy="1408166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直接连接符 9"/>
                  <p:cNvCxnSpPr>
                    <a:stCxn id="9" idx="0"/>
                    <a:endCxn id="9" idx="3"/>
                  </p:cNvCxnSpPr>
                  <p:nvPr/>
                </p:nvCxnSpPr>
                <p:spPr>
                  <a:xfrm>
                    <a:off x="1201453" y="411009"/>
                    <a:ext cx="0" cy="140816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" name="直接连接符 5"/>
                <p:cNvCxnSpPr/>
                <p:nvPr/>
              </p:nvCxnSpPr>
              <p:spPr>
                <a:xfrm>
                  <a:off x="3291840" y="529389"/>
                  <a:ext cx="490888" cy="1626670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文本框 6"/>
                <p:cNvSpPr txBox="1"/>
                <p:nvPr/>
              </p:nvSpPr>
              <p:spPr>
                <a:xfrm>
                  <a:off x="3291840" y="134754"/>
                  <a:ext cx="5871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ym typeface="Symbol" panose="05050102010706020507" pitchFamily="18" charset="2"/>
                    </a:rPr>
                    <a:t>x</a:t>
                  </a:r>
                  <a:endParaRPr lang="en-US" dirty="0"/>
                </a:p>
              </p:txBody>
            </p:sp>
            <p:sp>
              <p:nvSpPr>
                <p:cNvPr id="8" name="下箭头 7"/>
                <p:cNvSpPr/>
                <p:nvPr/>
              </p:nvSpPr>
              <p:spPr>
                <a:xfrm rot="4193468">
                  <a:off x="3348021" y="378759"/>
                  <a:ext cx="259883" cy="30126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" name="文本框 3"/>
              <p:cNvSpPr txBox="1"/>
              <p:nvPr/>
            </p:nvSpPr>
            <p:spPr>
              <a:xfrm>
                <a:off x="780347" y="1851079"/>
                <a:ext cx="1172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Roll axis</a:t>
                </a:r>
                <a:endParaRPr lang="en-US" dirty="0"/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1653700" y="656232"/>
              <a:ext cx="0" cy="1835637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下箭头 12"/>
            <p:cNvSpPr/>
            <p:nvPr/>
          </p:nvSpPr>
          <p:spPr>
            <a:xfrm rot="4927484">
              <a:off x="1313444" y="681473"/>
              <a:ext cx="259883" cy="3012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76371" y="381523"/>
              <a:ext cx="37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70" y="381523"/>
            <a:ext cx="9392987" cy="2351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70047" y="3190498"/>
                <a:ext cx="9493718" cy="1155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X: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[3⁢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[2⁢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</a:rPr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−2⁢</m:t>
                            </m:r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−5⁢</m:t>
                            </m:r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[2⁢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</a:rPr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−3⁢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[3⁢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⁢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[2⁢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</a:rPr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−2⁢</m:t>
                            </m:r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+5⁢</m:t>
                            </m:r>
                            <m:d>
                              <m:dPr>
                                <m:begChr m:val="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[2⁢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theta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</a:rPr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−3⁢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7" y="3190498"/>
                <a:ext cx="9493718" cy="1155060"/>
              </a:xfrm>
              <a:prstGeom prst="rect">
                <a:avLst/>
              </a:prstGeom>
              <a:blipFill rotWithShape="0">
                <a:blip r:embed="rId4"/>
                <a:stretch>
                  <a:fillRect l="-578" t="-35263" r="-269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36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578327"/>
              </p:ext>
            </p:extLst>
          </p:nvPr>
        </p:nvGraphicFramePr>
        <p:xfrm>
          <a:off x="-430213" y="1668463"/>
          <a:ext cx="6557963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6" name="Graph" r:id="rId3" imgW="9230760" imgH="6832080" progId="Origin50.Graph">
                  <p:embed/>
                </p:oleObj>
              </mc:Choice>
              <mc:Fallback>
                <p:oleObj name="Graph" r:id="rId3" imgW="9230760" imgH="6832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30213" y="1668463"/>
                        <a:ext cx="6557963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768743"/>
              </p:ext>
            </p:extLst>
          </p:nvPr>
        </p:nvGraphicFramePr>
        <p:xfrm>
          <a:off x="5970199" y="1577975"/>
          <a:ext cx="6631518" cy="528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7" name="Graph" r:id="rId5" imgW="9177480" imgH="7300080" progId="Origin50.Graph">
                  <p:embed/>
                </p:oleObj>
              </mc:Choice>
              <mc:Fallback>
                <p:oleObj name="Graph" r:id="rId5" imgW="9177480" imgH="7300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70199" y="1577975"/>
                        <a:ext cx="6631518" cy="528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03174"/>
              </p:ext>
            </p:extLst>
          </p:nvPr>
        </p:nvGraphicFramePr>
        <p:xfrm>
          <a:off x="12192000" y="-2580727"/>
          <a:ext cx="6742113" cy="495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8" name="Graph" r:id="rId7" imgW="9293040" imgH="6832080" progId="Origin50.Graph">
                  <p:embed/>
                </p:oleObj>
              </mc:Choice>
              <mc:Fallback>
                <p:oleObj name="Graph" r:id="rId7" imgW="9293040" imgH="6832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0" y="-2580727"/>
                        <a:ext cx="6742113" cy="495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-270388" y="1850640"/>
            <a:ext cx="54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62919" y="1850640"/>
            <a:ext cx="54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504940" y="-2106655"/>
            <a:ext cx="12192000" cy="48323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30213" y="-3489391"/>
            <a:ext cx="12192000" cy="49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20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382677"/>
              </p:ext>
            </p:extLst>
          </p:nvPr>
        </p:nvGraphicFramePr>
        <p:xfrm>
          <a:off x="147808" y="470171"/>
          <a:ext cx="2578100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5" name="Graph" r:id="rId3" imgW="7275600" imgH="6717960" progId="Origin50.Graph">
                  <p:embed/>
                </p:oleObj>
              </mc:Choice>
              <mc:Fallback>
                <p:oleObj name="Graph" r:id="rId3" imgW="727560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808" y="470171"/>
                        <a:ext cx="2578100" cy="237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783159" y="1275019"/>
                <a:ext cx="22093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=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ɸ=</a:t>
                </a:r>
                <a:r>
                  <a:rPr lang="en-US" dirty="0" smtClean="0"/>
                  <a:t>-5.25</a:t>
                </a:r>
                <a:r>
                  <a:rPr lang="en-US" baseline="30000" dirty="0" smtClean="0"/>
                  <a:t>o</a:t>
                </a:r>
                <a:r>
                  <a:rPr lang="en-US" dirty="0" smtClean="0"/>
                  <a:t>~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-6.4</a:t>
                </a:r>
                <a:r>
                  <a:rPr lang="en-US" baseline="30000" dirty="0" smtClean="0">
                    <a:solidFill>
                      <a:srgbClr val="FF0000"/>
                    </a:solidFill>
                  </a:rPr>
                  <a:t>o</a:t>
                </a:r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159" y="1275019"/>
                <a:ext cx="220939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783160" y="1736977"/>
            <a:ext cx="1561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=</a:t>
            </a:r>
            <a:r>
              <a:rPr lang="en-US" dirty="0" smtClean="0">
                <a:sym typeface="Symbol" panose="05050102010706020507" pitchFamily="18" charset="2"/>
              </a:rPr>
              <a:t>5.84</a:t>
            </a:r>
            <a:r>
              <a:rPr lang="en-US" baseline="30000" dirty="0" smtClean="0"/>
              <a:t>o</a:t>
            </a:r>
            <a:r>
              <a:rPr lang="en-US" dirty="0" smtClean="0"/>
              <a:t>~</a:t>
            </a:r>
            <a:r>
              <a:rPr lang="en-US" dirty="0" smtClean="0">
                <a:solidFill>
                  <a:srgbClr val="FF0000"/>
                </a:solidFill>
              </a:rPr>
              <a:t>4.1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baseline="300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740693" y="513133"/>
            <a:ext cx="2182356" cy="2195853"/>
            <a:chOff x="5017341" y="3393283"/>
            <a:chExt cx="3316533" cy="3287943"/>
          </a:xfrm>
        </p:grpSpPr>
        <p:grpSp>
          <p:nvGrpSpPr>
            <p:cNvPr id="6" name="组合 5"/>
            <p:cNvGrpSpPr/>
            <p:nvPr/>
          </p:nvGrpSpPr>
          <p:grpSpPr>
            <a:xfrm>
              <a:off x="5017341" y="3393283"/>
              <a:ext cx="3316533" cy="3287943"/>
              <a:chOff x="398819" y="3439497"/>
              <a:chExt cx="3316533" cy="3287943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48" t="43393" r="20610" b="36983"/>
              <a:stretch/>
            </p:blipFill>
            <p:spPr>
              <a:xfrm>
                <a:off x="398819" y="3439497"/>
                <a:ext cx="3316533" cy="3287943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318660" y="5456995"/>
                <a:ext cx="962527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78.4</a:t>
                </a:r>
                <a:endParaRPr lang="en-US" dirty="0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6765309" y="3752850"/>
              <a:ext cx="0" cy="9815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6591300" y="4064000"/>
              <a:ext cx="308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9" name="右箭头 8"/>
            <p:cNvSpPr/>
            <p:nvPr/>
          </p:nvSpPr>
          <p:spPr>
            <a:xfrm flipH="1">
              <a:off x="6512121" y="3416559"/>
              <a:ext cx="387588" cy="2978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79344"/>
              </p:ext>
            </p:extLst>
          </p:nvPr>
        </p:nvGraphicFramePr>
        <p:xfrm>
          <a:off x="7454900" y="515938"/>
          <a:ext cx="2578100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6" name="Graph" r:id="rId7" imgW="7275600" imgH="6717960" progId="Origin50.Graph">
                  <p:embed/>
                </p:oleObj>
              </mc:Choice>
              <mc:Fallback>
                <p:oleObj name="Graph" r:id="rId7" imgW="727560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900" y="515938"/>
                        <a:ext cx="2578100" cy="237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854734" y="0"/>
            <a:ext cx="4153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4.1</a:t>
            </a:r>
            <a:r>
              <a:rPr lang="en-US" altLang="zh-CN" sz="2400" baseline="30000" dirty="0" smtClean="0"/>
              <a:t>o </a:t>
            </a:r>
            <a:r>
              <a:rPr lang="en-US" altLang="zh-CN" sz="2400" dirty="0" smtClean="0"/>
              <a:t>corrected and </a:t>
            </a:r>
            <a:r>
              <a:rPr lang="en-US" altLang="zh-CN" sz="2400" dirty="0" err="1" smtClean="0"/>
              <a:t>xy</a:t>
            </a:r>
            <a:r>
              <a:rPr lang="en-US" altLang="zh-CN" sz="2400" dirty="0" smtClean="0"/>
              <a:t> switch</a:t>
            </a:r>
            <a:endParaRPr 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80284" y="3034860"/>
                <a:ext cx="281256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A0=50;</a:t>
                </a: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84" y="3034860"/>
                <a:ext cx="2812565" cy="923330"/>
              </a:xfrm>
              <a:prstGeom prst="rect">
                <a:avLst/>
              </a:prstGeom>
              <a:blipFill rotWithShape="0">
                <a:blip r:embed="rId9"/>
                <a:stretch>
                  <a:fillRect t="-47020" b="-1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153957"/>
              </p:ext>
            </p:extLst>
          </p:nvPr>
        </p:nvGraphicFramePr>
        <p:xfrm>
          <a:off x="8546483" y="3454909"/>
          <a:ext cx="3797918" cy="3403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7" name="Graph" r:id="rId10" imgW="7498080" imgH="6717960" progId="Origin50.Graph">
                  <p:embed/>
                </p:oleObj>
              </mc:Choice>
              <mc:Fallback>
                <p:oleObj name="Graph" r:id="rId10" imgW="74980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46483" y="3454909"/>
                        <a:ext cx="3797918" cy="3403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153613"/>
              </p:ext>
            </p:extLst>
          </p:nvPr>
        </p:nvGraphicFramePr>
        <p:xfrm>
          <a:off x="624171" y="4050523"/>
          <a:ext cx="2867658" cy="264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8" name="Graph" r:id="rId12" imgW="7275600" imgH="6717960" progId="Origin50.Graph">
                  <p:embed/>
                </p:oleObj>
              </mc:Choice>
              <mc:Fallback>
                <p:oleObj name="Graph" r:id="rId12" imgW="727560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4171" y="4050523"/>
                        <a:ext cx="2867658" cy="264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699938" y="3865857"/>
            <a:ext cx="8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569991"/>
              </p:ext>
            </p:extLst>
          </p:nvPr>
        </p:nvGraphicFramePr>
        <p:xfrm>
          <a:off x="4056063" y="4051300"/>
          <a:ext cx="286702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9" name="Graph" r:id="rId14" imgW="7275600" imgH="6717960" progId="Origin50.Graph">
                  <p:embed/>
                </p:oleObj>
              </mc:Choice>
              <mc:Fallback>
                <p:oleObj name="Graph" r:id="rId14" imgW="727560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56063" y="4051300"/>
                        <a:ext cx="2867025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155107" y="3036098"/>
                <a:ext cx="283257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A0=50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64</a:t>
                </a:r>
                <a:r>
                  <a:rPr lang="en-US" dirty="0" smtClean="0"/>
                  <a:t>;</a:t>
                </a:r>
              </a:p>
              <a:p>
                <a:r>
                  <a:rPr lang="en-US" altLang="zh-CN" dirty="0" smtClean="0"/>
                  <a:t> e=(a-b)/(</a:t>
                </a:r>
                <a:r>
                  <a:rPr lang="en-US" altLang="zh-CN" dirty="0" err="1" smtClean="0"/>
                  <a:t>a+b</a:t>
                </a:r>
                <a:r>
                  <a:rPr lang="en-US" altLang="zh-CN" dirty="0" smtClean="0"/>
                  <a:t>)=0.15</a:t>
                </a:r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107" y="3036098"/>
                <a:ext cx="2832570" cy="1200329"/>
              </a:xfrm>
              <a:prstGeom prst="rect">
                <a:avLst/>
              </a:prstGeom>
              <a:blipFill rotWithShape="0">
                <a:blip r:embed="rId16"/>
                <a:stretch>
                  <a:fillRect t="-3604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602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972053"/>
              </p:ext>
            </p:extLst>
          </p:nvPr>
        </p:nvGraphicFramePr>
        <p:xfrm>
          <a:off x="7497372" y="462901"/>
          <a:ext cx="3538248" cy="31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15" name="Graph" r:id="rId3" imgW="7275600" imgH="6379560" progId="Origin50.Graph">
                  <p:embed/>
                </p:oleObj>
              </mc:Choice>
              <mc:Fallback>
                <p:oleObj name="Graph" r:id="rId3" imgW="727560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7372" y="462901"/>
                        <a:ext cx="3538248" cy="310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5128577" y="1607993"/>
            <a:ext cx="818148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875322"/>
              </p:ext>
            </p:extLst>
          </p:nvPr>
        </p:nvGraphicFramePr>
        <p:xfrm>
          <a:off x="684065" y="647567"/>
          <a:ext cx="3079414" cy="270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16" name="Graph" r:id="rId5" imgW="7275600" imgH="6379560" progId="Origin50.Graph">
                  <p:embed/>
                </p:oleObj>
              </mc:Choice>
              <mc:Fallback>
                <p:oleObj name="Graph" r:id="rId5" imgW="727560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065" y="647567"/>
                        <a:ext cx="3079414" cy="270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973179" y="20390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08975" y="1290632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correction</a:t>
            </a:r>
            <a:endParaRPr 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638253"/>
              </p:ext>
            </p:extLst>
          </p:nvPr>
        </p:nvGraphicFramePr>
        <p:xfrm>
          <a:off x="760413" y="3935413"/>
          <a:ext cx="3003550" cy="263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17" name="Graph" r:id="rId7" imgW="7275600" imgH="6379560" progId="Origin50.Graph">
                  <p:embed/>
                </p:oleObj>
              </mc:Choice>
              <mc:Fallback>
                <p:oleObj name="Graph" r:id="rId7" imgW="727560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0413" y="3935413"/>
                        <a:ext cx="3003550" cy="263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973179" y="3566680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9" name="右箭头 8"/>
          <p:cNvSpPr/>
          <p:nvPr/>
        </p:nvSpPr>
        <p:spPr>
          <a:xfrm>
            <a:off x="5030719" y="5027202"/>
            <a:ext cx="818148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4553366" y="4657870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correction</a:t>
            </a:r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718578"/>
              </p:ext>
            </p:extLst>
          </p:nvPr>
        </p:nvGraphicFramePr>
        <p:xfrm>
          <a:off x="7536580" y="3772377"/>
          <a:ext cx="3459831" cy="308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18" name="Graph" r:id="rId9" imgW="7275600" imgH="6490800" progId="Origin50.Graph">
                  <p:embed/>
                </p:oleObj>
              </mc:Choice>
              <mc:Fallback>
                <p:oleObj name="Graph" r:id="rId9" imgW="7275600" imgH="6490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36580" y="3772377"/>
                        <a:ext cx="3459831" cy="308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945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851275"/>
              </p:ext>
            </p:extLst>
          </p:nvPr>
        </p:nvGraphicFramePr>
        <p:xfrm>
          <a:off x="344554" y="277963"/>
          <a:ext cx="2554287" cy="227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7" name="Graph" r:id="rId3" imgW="7159680" imgH="6379560" progId="Origin50.Graph">
                  <p:embed/>
                </p:oleObj>
              </mc:Choice>
              <mc:Fallback>
                <p:oleObj name="Graph" r:id="rId3" imgW="715968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554" y="277963"/>
                        <a:ext cx="2554287" cy="227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323296" y="277963"/>
            <a:ext cx="2519240" cy="2274888"/>
            <a:chOff x="5017341" y="3393283"/>
            <a:chExt cx="3316533" cy="3287943"/>
          </a:xfrm>
        </p:grpSpPr>
        <p:grpSp>
          <p:nvGrpSpPr>
            <p:cNvPr id="4" name="组合 3"/>
            <p:cNvGrpSpPr/>
            <p:nvPr/>
          </p:nvGrpSpPr>
          <p:grpSpPr>
            <a:xfrm>
              <a:off x="5017341" y="3393283"/>
              <a:ext cx="3316533" cy="3287943"/>
              <a:chOff x="398819" y="3439497"/>
              <a:chExt cx="3316533" cy="3287943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48" t="43393" r="20610" b="36983"/>
              <a:stretch/>
            </p:blipFill>
            <p:spPr>
              <a:xfrm>
                <a:off x="398819" y="3439497"/>
                <a:ext cx="3316533" cy="3287943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134085" y="5126987"/>
                <a:ext cx="998376" cy="53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-</a:t>
                </a:r>
                <a:r>
                  <a:rPr lang="en-US" dirty="0" smtClean="0"/>
                  <a:t>42.1</a:t>
                </a:r>
                <a:endParaRPr lang="en-US" dirty="0"/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6765309" y="3752850"/>
              <a:ext cx="0" cy="9815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6591300" y="4064000"/>
              <a:ext cx="308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右箭头 6"/>
            <p:cNvSpPr/>
            <p:nvPr/>
          </p:nvSpPr>
          <p:spPr>
            <a:xfrm flipH="1">
              <a:off x="6512121" y="3416559"/>
              <a:ext cx="387588" cy="2978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19640"/>
              </p:ext>
            </p:extLst>
          </p:nvPr>
        </p:nvGraphicFramePr>
        <p:xfrm>
          <a:off x="6267450" y="269875"/>
          <a:ext cx="25542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8" name="Graph" r:id="rId6" imgW="7159680" imgH="6717960" progId="Origin50.Graph">
                  <p:embed/>
                </p:oleObj>
              </mc:Choice>
              <mc:Fallback>
                <p:oleObj name="Graph" r:id="rId6" imgW="71596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7450" y="269875"/>
                        <a:ext cx="2554288" cy="2395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312377" y="38473"/>
            <a:ext cx="229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4.1</a:t>
            </a:r>
            <a:r>
              <a:rPr lang="en-US" altLang="zh-CN" sz="2400" baseline="30000" dirty="0" smtClean="0"/>
              <a:t>o </a:t>
            </a:r>
            <a:r>
              <a:rPr lang="en-US" altLang="zh-CN" sz="2400" dirty="0" smtClean="0"/>
              <a:t>corrected</a:t>
            </a:r>
            <a:endParaRPr 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77814" y="3241286"/>
                <a:ext cx="281256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−42/180∗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/>
                  <a:t> A0</a:t>
                </a:r>
                <a:r>
                  <a:rPr lang="en-US" dirty="0" smtClean="0"/>
                  <a:t>=</a:t>
                </a:r>
                <a:r>
                  <a:rPr lang="en-US" dirty="0"/>
                  <a:t> 33.4</a:t>
                </a:r>
                <a:r>
                  <a:rPr lang="en-US" dirty="0" smtClean="0"/>
                  <a:t>;</a:t>
                </a:r>
                <a:endParaRPr 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14" y="3241286"/>
                <a:ext cx="2812565" cy="923330"/>
              </a:xfrm>
              <a:prstGeom prst="rect">
                <a:avLst/>
              </a:prstGeom>
              <a:blipFill rotWithShape="0">
                <a:blip r:embed="rId8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190379" y="2480747"/>
                <a:ext cx="22093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=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ɸ=</a:t>
                </a:r>
                <a:r>
                  <a:rPr lang="en-US" dirty="0" smtClean="0"/>
                  <a:t>-5.25</a:t>
                </a:r>
                <a:r>
                  <a:rPr lang="en-US" baseline="30000" dirty="0" smtClean="0"/>
                  <a:t>o</a:t>
                </a:r>
                <a:r>
                  <a:rPr lang="en-US" dirty="0" smtClean="0"/>
                  <a:t>~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-6.4</a:t>
                </a:r>
                <a:r>
                  <a:rPr lang="en-US" baseline="30000" dirty="0" smtClean="0">
                    <a:solidFill>
                      <a:srgbClr val="FF0000"/>
                    </a:solidFill>
                  </a:rPr>
                  <a:t>o</a:t>
                </a:r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79" y="2480747"/>
                <a:ext cx="2209393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3190380" y="2942705"/>
            <a:ext cx="1561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=</a:t>
            </a:r>
            <a:r>
              <a:rPr lang="en-US" dirty="0" smtClean="0">
                <a:sym typeface="Symbol" panose="05050102010706020507" pitchFamily="18" charset="2"/>
              </a:rPr>
              <a:t>5.84</a:t>
            </a:r>
            <a:r>
              <a:rPr lang="en-US" baseline="30000" dirty="0" smtClean="0"/>
              <a:t>o</a:t>
            </a:r>
            <a:r>
              <a:rPr lang="en-US" dirty="0" smtClean="0"/>
              <a:t>~</a:t>
            </a:r>
            <a:r>
              <a:rPr lang="en-US" dirty="0" smtClean="0">
                <a:solidFill>
                  <a:srgbClr val="FF0000"/>
                </a:solidFill>
              </a:rPr>
              <a:t>4.1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baseline="300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460665"/>
              </p:ext>
            </p:extLst>
          </p:nvPr>
        </p:nvGraphicFramePr>
        <p:xfrm>
          <a:off x="344554" y="4064301"/>
          <a:ext cx="2820988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9" name="Graph" r:id="rId10" imgW="7159680" imgH="6717960" progId="Origin50.Graph">
                  <p:embed/>
                </p:oleObj>
              </mc:Choice>
              <mc:Fallback>
                <p:oleObj name="Graph" r:id="rId10" imgW="71596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4554" y="4064301"/>
                        <a:ext cx="2820988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079025"/>
              </p:ext>
            </p:extLst>
          </p:nvPr>
        </p:nvGraphicFramePr>
        <p:xfrm>
          <a:off x="7158560" y="4143620"/>
          <a:ext cx="3625850" cy="323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0" name="Graph" r:id="rId12" imgW="7159680" imgH="6379560" progId="Origin50.Graph">
                  <p:embed/>
                </p:oleObj>
              </mc:Choice>
              <mc:Fallback>
                <p:oleObj name="Graph" r:id="rId12" imgW="715968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58560" y="4143620"/>
                        <a:ext cx="3625850" cy="323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215734"/>
              </p:ext>
            </p:extLst>
          </p:nvPr>
        </p:nvGraphicFramePr>
        <p:xfrm>
          <a:off x="3609975" y="4143375"/>
          <a:ext cx="2820988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1" name="Graph" r:id="rId14" imgW="7159680" imgH="6379560" progId="Origin50.Graph">
                  <p:embed/>
                </p:oleObj>
              </mc:Choice>
              <mc:Fallback>
                <p:oleObj name="Graph" r:id="rId14" imgW="715968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09975" y="4143375"/>
                        <a:ext cx="2820988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29012" y="3372396"/>
                <a:ext cx="301300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71</m:t>
                      </m:r>
                      <m:r>
                        <m:rPr>
                          <m:nor/>
                        </m:rPr>
                        <a:rPr lang="en-US"/>
                        <m:t>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flake rotate=(-6.4</a:t>
                </a:r>
                <a:r>
                  <a:rPr lang="en-US" altLang="zh-CN" dirty="0" smtClean="0"/>
                  <a:t>+20</a:t>
                </a:r>
                <a:r>
                  <a:rPr lang="en-US" dirty="0" smtClean="0"/>
                  <a:t>)/</a:t>
                </a:r>
                <a:r>
                  <a:rPr lang="en-US" dirty="0"/>
                  <a:t>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A0=</a:t>
                </a:r>
                <a:r>
                  <a:rPr lang="en-US" dirty="0"/>
                  <a:t> </a:t>
                </a:r>
                <a:r>
                  <a:rPr lang="en-US" dirty="0" smtClean="0"/>
                  <a:t>50;</a:t>
                </a:r>
              </a:p>
              <a:p>
                <a:r>
                  <a:rPr lang="en-US" dirty="0" smtClean="0"/>
                  <a:t>0.1</a:t>
                </a:r>
                <a:endParaRPr 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012" y="3372396"/>
                <a:ext cx="3013004" cy="1200329"/>
              </a:xfrm>
              <a:prstGeom prst="rect">
                <a:avLst/>
              </a:prstGeom>
              <a:blipFill rotWithShape="0">
                <a:blip r:embed="rId16"/>
                <a:stretch>
                  <a:fillRect l="-1822" r="-121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917858" y="3372397"/>
                <a:ext cx="281115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rotate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/>
                        <m:t>−42/180∗</m:t>
                      </m:r>
                      <m:r>
                        <m:rPr>
                          <m:nor/>
                        </m:rPr>
                        <a:rPr lang="en-US"/>
                        <m:t>Pi</m:t>
                      </m:r>
                      <m:r>
                        <m:rPr>
                          <m:nor/>
                        </m:rPr>
                        <a:rPr lang="en-US"/>
                        <m:t>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flake rotate=(-</a:t>
                </a:r>
                <a:r>
                  <a:rPr lang="en-US" dirty="0"/>
                  <a:t>6.4)/180*Pi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A0=</a:t>
                </a:r>
                <a:r>
                  <a:rPr lang="en-US" dirty="0"/>
                  <a:t> 33.4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0.9</a:t>
                </a:r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858" y="3372397"/>
                <a:ext cx="2811154" cy="1200329"/>
              </a:xfrm>
              <a:prstGeom prst="rect">
                <a:avLst/>
              </a:prstGeom>
              <a:blipFill rotWithShape="0">
                <a:blip r:embed="rId17"/>
                <a:stretch>
                  <a:fillRect l="-195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655155"/>
              </p:ext>
            </p:extLst>
          </p:nvPr>
        </p:nvGraphicFramePr>
        <p:xfrm>
          <a:off x="11007725" y="4164013"/>
          <a:ext cx="3625850" cy="323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2" name="Graph" r:id="rId18" imgW="7159680" imgH="6379560" progId="Origin50.Graph">
                  <p:embed/>
                </p:oleObj>
              </mc:Choice>
              <mc:Fallback>
                <p:oleObj name="Graph" r:id="rId18" imgW="715968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007725" y="4164013"/>
                        <a:ext cx="3625850" cy="323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0151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077082"/>
              </p:ext>
            </p:extLst>
          </p:nvPr>
        </p:nvGraphicFramePr>
        <p:xfrm>
          <a:off x="7340165" y="462046"/>
          <a:ext cx="362585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6" name="Graph" r:id="rId3" imgW="7159680" imgH="6490800" progId="Origin50.Graph">
                  <p:embed/>
                </p:oleObj>
              </mc:Choice>
              <mc:Fallback>
                <p:oleObj name="Graph" r:id="rId3" imgW="7159680" imgH="6490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0165" y="462046"/>
                        <a:ext cx="362585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5132487" y="1845811"/>
            <a:ext cx="818148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05958"/>
              </p:ext>
            </p:extLst>
          </p:nvPr>
        </p:nvGraphicFramePr>
        <p:xfrm>
          <a:off x="649087" y="519196"/>
          <a:ext cx="3625850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7" name="Graph" r:id="rId5" imgW="7159680" imgH="6379560" progId="Origin50.Graph">
                  <p:embed/>
                </p:oleObj>
              </mc:Choice>
              <mc:Fallback>
                <p:oleObj name="Graph" r:id="rId5" imgW="715968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087" y="519196"/>
                        <a:ext cx="3625850" cy="323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36808" y="192505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72835" y="1476479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045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9621" y="144380"/>
            <a:ext cx="1563605" cy="2076031"/>
            <a:chOff x="389621" y="144380"/>
            <a:chExt cx="1563605" cy="2076031"/>
          </a:xfrm>
        </p:grpSpPr>
        <p:grpSp>
          <p:nvGrpSpPr>
            <p:cNvPr id="15" name="组合 14"/>
            <p:cNvGrpSpPr/>
            <p:nvPr/>
          </p:nvGrpSpPr>
          <p:grpSpPr>
            <a:xfrm>
              <a:off x="389621" y="144380"/>
              <a:ext cx="1562702" cy="2021305"/>
              <a:chOff x="2901815" y="134754"/>
              <a:chExt cx="1562702" cy="2021305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901815" y="411009"/>
                <a:ext cx="1562702" cy="1408166"/>
                <a:chOff x="420102" y="411009"/>
                <a:chExt cx="1562702" cy="1408166"/>
              </a:xfrm>
            </p:grpSpPr>
            <p:sp>
              <p:nvSpPr>
                <p:cNvPr id="9" name="等腰三角形 8"/>
                <p:cNvSpPr/>
                <p:nvPr/>
              </p:nvSpPr>
              <p:spPr>
                <a:xfrm>
                  <a:off x="420102" y="411009"/>
                  <a:ext cx="1562702" cy="1408166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直接连接符 9"/>
                <p:cNvCxnSpPr>
                  <a:stCxn id="9" idx="0"/>
                  <a:endCxn id="9" idx="3"/>
                </p:cNvCxnSpPr>
                <p:nvPr/>
              </p:nvCxnSpPr>
              <p:spPr>
                <a:xfrm>
                  <a:off x="1201453" y="411009"/>
                  <a:ext cx="0" cy="140816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3291840" y="529389"/>
                <a:ext cx="490888" cy="162667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3291840" y="134754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ym typeface="Symbol" panose="05050102010706020507" pitchFamily="18" charset="2"/>
                  </a:rPr>
                  <a:t>x</a:t>
                </a:r>
                <a:endParaRPr lang="en-US" dirty="0"/>
              </a:p>
            </p:txBody>
          </p:sp>
          <p:sp>
            <p:nvSpPr>
              <p:cNvPr id="14" name="下箭头 13"/>
              <p:cNvSpPr/>
              <p:nvPr/>
            </p:nvSpPr>
            <p:spPr>
              <a:xfrm rot="4193468">
                <a:off x="3348021" y="378759"/>
                <a:ext cx="259883" cy="30126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80347" y="1851079"/>
              <a:ext cx="1172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Roll axis</a:t>
              </a:r>
              <a:endParaRPr 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5079" y="2496936"/>
            <a:ext cx="1271786" cy="1647497"/>
            <a:chOff x="435970" y="550294"/>
            <a:chExt cx="1271786" cy="1647497"/>
          </a:xfrm>
        </p:grpSpPr>
        <p:grpSp>
          <p:nvGrpSpPr>
            <p:cNvPr id="21" name="组合 20"/>
            <p:cNvGrpSpPr/>
            <p:nvPr/>
          </p:nvGrpSpPr>
          <p:grpSpPr>
            <a:xfrm>
              <a:off x="435970" y="550294"/>
              <a:ext cx="1271786" cy="1300785"/>
              <a:chOff x="2948164" y="540668"/>
              <a:chExt cx="1271786" cy="1300785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2948164" y="710687"/>
                <a:ext cx="1271786" cy="105341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>
                <a:off x="3584057" y="540668"/>
                <a:ext cx="0" cy="1300785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文本框 21"/>
            <p:cNvSpPr txBox="1"/>
            <p:nvPr/>
          </p:nvSpPr>
          <p:spPr>
            <a:xfrm>
              <a:off x="435970" y="1828459"/>
              <a:ext cx="1172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Roll axis 0</a:t>
              </a:r>
              <a:endParaRPr 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267050" y="2579571"/>
            <a:ext cx="1362702" cy="1564863"/>
            <a:chOff x="435970" y="632929"/>
            <a:chExt cx="1362702" cy="1564863"/>
          </a:xfrm>
        </p:grpSpPr>
        <p:grpSp>
          <p:nvGrpSpPr>
            <p:cNvPr id="31" name="组合 30"/>
            <p:cNvGrpSpPr/>
            <p:nvPr/>
          </p:nvGrpSpPr>
          <p:grpSpPr>
            <a:xfrm>
              <a:off x="435970" y="632929"/>
              <a:ext cx="1271786" cy="1347536"/>
              <a:chOff x="2948164" y="623303"/>
              <a:chExt cx="1271786" cy="1347536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2948164" y="710688"/>
                <a:ext cx="1271786" cy="9981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3319463" y="623303"/>
                <a:ext cx="779647" cy="1347536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/>
            <p:cNvSpPr txBox="1"/>
            <p:nvPr/>
          </p:nvSpPr>
          <p:spPr>
            <a:xfrm>
              <a:off x="435970" y="1828460"/>
              <a:ext cx="1362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Roll axis 30</a:t>
              </a:r>
              <a:endParaRPr lang="en-US" dirty="0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88" y="4254438"/>
            <a:ext cx="1924050" cy="222885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5421356" y="2638079"/>
            <a:ext cx="1362702" cy="1477478"/>
            <a:chOff x="435970" y="720314"/>
            <a:chExt cx="1362702" cy="1477478"/>
          </a:xfrm>
        </p:grpSpPr>
        <p:grpSp>
          <p:nvGrpSpPr>
            <p:cNvPr id="43" name="组合 42"/>
            <p:cNvGrpSpPr/>
            <p:nvPr/>
          </p:nvGrpSpPr>
          <p:grpSpPr>
            <a:xfrm>
              <a:off x="435970" y="720314"/>
              <a:ext cx="1362702" cy="1082295"/>
              <a:chOff x="2948164" y="710688"/>
              <a:chExt cx="1362702" cy="1082295"/>
            </a:xfrm>
          </p:grpSpPr>
          <p:sp>
            <p:nvSpPr>
              <p:cNvPr id="45" name="等腰三角形 44"/>
              <p:cNvSpPr/>
              <p:nvPr/>
            </p:nvSpPr>
            <p:spPr>
              <a:xfrm>
                <a:off x="2948164" y="710688"/>
                <a:ext cx="1271786" cy="99814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3069004" y="1069858"/>
                <a:ext cx="1241862" cy="723125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/>
            <p:cNvSpPr txBox="1"/>
            <p:nvPr/>
          </p:nvSpPr>
          <p:spPr>
            <a:xfrm>
              <a:off x="435970" y="1828460"/>
              <a:ext cx="1362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Roll axis 60</a:t>
              </a:r>
              <a:endParaRPr lang="en-US" dirty="0"/>
            </a:p>
          </p:txBody>
        </p: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81" y="4244265"/>
            <a:ext cx="2189905" cy="226600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623" y="4225560"/>
            <a:ext cx="2144841" cy="230448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390" y="156737"/>
            <a:ext cx="7357473" cy="21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3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63" y="0"/>
            <a:ext cx="6296025" cy="1943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63" y="1943100"/>
            <a:ext cx="8820150" cy="55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71" y="2684195"/>
            <a:ext cx="3867150" cy="219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71" y="3091915"/>
            <a:ext cx="6772275" cy="323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93" y="3630527"/>
            <a:ext cx="3792030" cy="874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12" y="4719385"/>
            <a:ext cx="3679911" cy="15370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0795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8"/>
              </a:rPr>
              <a:t>http://www.physics.ucc.ie/fpetersweb/FrankWeb/courses/PY4118/Notes/Symmetry%20of%20Tensor%202.pdf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056" y="3518353"/>
            <a:ext cx="5647106" cy="31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4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9" y="232809"/>
            <a:ext cx="3792030" cy="874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0189" y="1332425"/>
                <a:ext cx="1579738" cy="132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SHG for TMDs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yyy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FF0000"/>
                              </a:solidFill>
                            </a:rPr>
                            <m:t>xx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9" y="1332425"/>
                <a:ext cx="1579738" cy="1326004"/>
              </a:xfrm>
              <a:prstGeom prst="rect">
                <a:avLst/>
              </a:prstGeom>
              <a:blipFill rotWithShape="0">
                <a:blip r:embed="rId3"/>
                <a:stretch>
                  <a:fillRect l="-3089" t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6" y="3673475"/>
            <a:ext cx="2990850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44" y="2918302"/>
            <a:ext cx="3609975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711" y="860505"/>
            <a:ext cx="5640689" cy="25983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711" y="232809"/>
            <a:ext cx="3347712" cy="6276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711" y="4224971"/>
            <a:ext cx="5613400" cy="36278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9750" y="3597275"/>
            <a:ext cx="1811974" cy="489233"/>
          </a:xfrm>
          <a:prstGeom prst="rect">
            <a:avLst/>
          </a:prstGeom>
        </p:spPr>
      </p:pic>
      <p:sp>
        <p:nvSpPr>
          <p:cNvPr id="11" name="等腰三角形 10"/>
          <p:cNvSpPr/>
          <p:nvPr/>
        </p:nvSpPr>
        <p:spPr>
          <a:xfrm>
            <a:off x="10311430" y="5231643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下弧形箭头 11"/>
          <p:cNvSpPr/>
          <p:nvPr/>
        </p:nvSpPr>
        <p:spPr>
          <a:xfrm rot="10800000">
            <a:off x="10546359" y="4942541"/>
            <a:ext cx="665922" cy="24534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20792898">
            <a:off x="10590405" y="1600939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下弧形箭头 13"/>
          <p:cNvSpPr/>
          <p:nvPr/>
        </p:nvSpPr>
        <p:spPr>
          <a:xfrm rot="9992898">
            <a:off x="10639124" y="1299719"/>
            <a:ext cx="665922" cy="24534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9974546" y="2193136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15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40266" y="402167"/>
                <a:ext cx="1175173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zh-CN" sz="3600" dirty="0" smtClean="0"/>
                  <a:t> Single-point measurement: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altLang="zh-CN" sz="3600" dirty="0" smtClean="0"/>
                  <a:t>x, y, </a:t>
                </a:r>
                <a:r>
                  <a:rPr lang="en-US" altLang="zh-CN" sz="3600" dirty="0" err="1" smtClean="0"/>
                  <a:t>xy</a:t>
                </a:r>
                <a:r>
                  <a:rPr lang="en-US" altLang="zh-CN" sz="3600" dirty="0" smtClean="0"/>
                  <a:t> polarization to calculate // and |_</a:t>
                </a:r>
              </a:p>
              <a:p>
                <a:pPr marL="342900" indent="-342900">
                  <a:buAutoNum type="arabicPeriod"/>
                </a:pPr>
                <a:r>
                  <a:rPr lang="en-US" sz="3600" dirty="0" smtClean="0"/>
                  <a:t>Mapping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3600" dirty="0" smtClean="0"/>
                  <a:t>Incident between edge, setting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𝑝𝑜𝑙𝑎𝑟𝑖𝑧𝑎𝑡𝑖𝑜𝑛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en-US" sz="3600" dirty="0" smtClean="0"/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3600" dirty="0" smtClean="0"/>
                  <a:t>Map with x, y, </a:t>
                </a:r>
                <a:r>
                  <a:rPr lang="en-US" sz="3600" dirty="0" err="1" smtClean="0"/>
                  <a:t>xy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" y="402167"/>
                <a:ext cx="11751734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1608" t="-3617" b="-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0266" y="3864761"/>
                <a:ext cx="46511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𝐹𝑖𝑥𝑒𝑑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𝐵𝑜𝑡h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𝑟𝑜𝑡𝑎𝑡𝑒𝑑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𝑑𝑒𝑡𝑒𝑐𝑡𝑖𝑜𝑛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" y="3864761"/>
                <a:ext cx="4651145" cy="646331"/>
              </a:xfrm>
              <a:prstGeom prst="rect">
                <a:avLst/>
              </a:prstGeom>
              <a:blipFill rotWithShape="0"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958705"/>
              </p:ext>
            </p:extLst>
          </p:nvPr>
        </p:nvGraphicFramePr>
        <p:xfrm>
          <a:off x="5500540" y="2858504"/>
          <a:ext cx="3562350" cy="330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" name="Graph" r:id="rId5" imgW="7043760" imgH="6531840" progId="Origin50.Graph">
                  <p:embed/>
                </p:oleObj>
              </mc:Choice>
              <mc:Fallback>
                <p:oleObj name="Graph" r:id="rId5" imgW="7043760" imgH="65318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0540" y="2858504"/>
                        <a:ext cx="3562350" cy="330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472019" y="3086411"/>
                <a:ext cx="1906836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=21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019" y="3086411"/>
                <a:ext cx="1906836" cy="6127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73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287789"/>
              </p:ext>
            </p:extLst>
          </p:nvPr>
        </p:nvGraphicFramePr>
        <p:xfrm>
          <a:off x="3060450" y="1039278"/>
          <a:ext cx="2578100" cy="225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0" name="Graph" r:id="rId3" imgW="7275600" imgH="6379560" progId="Origin50.Graph">
                  <p:embed/>
                </p:oleObj>
              </mc:Choice>
              <mc:Fallback>
                <p:oleObj name="Graph" r:id="rId3" imgW="727560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0450" y="1039278"/>
                        <a:ext cx="2578100" cy="2259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697" y="932362"/>
            <a:ext cx="4254519" cy="2472843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435960"/>
              </p:ext>
            </p:extLst>
          </p:nvPr>
        </p:nvGraphicFramePr>
        <p:xfrm>
          <a:off x="3084262" y="3908224"/>
          <a:ext cx="25542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1" name="Graph" r:id="rId6" imgW="7159680" imgH="6717960" progId="Origin50.Graph">
                  <p:embed/>
                </p:oleObj>
              </mc:Choice>
              <mc:Fallback>
                <p:oleObj name="Graph" r:id="rId6" imgW="7159680" imgH="6717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84262" y="3908224"/>
                        <a:ext cx="2554288" cy="2395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980" y="3715304"/>
            <a:ext cx="2685952" cy="2588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92354" y="413886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Experiment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03971" y="407981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99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7" y="1493120"/>
            <a:ext cx="2724150" cy="52578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>
            <a:off x="1033111" y="182881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右箭头 3"/>
          <p:cNvSpPr/>
          <p:nvPr/>
        </p:nvSpPr>
        <p:spPr>
          <a:xfrm>
            <a:off x="510139" y="851234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60" y="1493120"/>
            <a:ext cx="2724150" cy="5076825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600000">
            <a:off x="4188593" y="182881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右箭头 6"/>
          <p:cNvSpPr/>
          <p:nvPr/>
        </p:nvSpPr>
        <p:spPr>
          <a:xfrm>
            <a:off x="3693974" y="895838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77" y="1493120"/>
            <a:ext cx="2676525" cy="5191125"/>
          </a:xfrm>
          <a:prstGeom prst="rect">
            <a:avLst/>
          </a:prstGeom>
        </p:spPr>
      </p:pic>
      <p:sp>
        <p:nvSpPr>
          <p:cNvPr id="9" name="等腰三角形 8"/>
          <p:cNvSpPr/>
          <p:nvPr/>
        </p:nvSpPr>
        <p:spPr>
          <a:xfrm rot="1200000">
            <a:off x="7282976" y="316430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右箭头 9"/>
          <p:cNvSpPr/>
          <p:nvPr/>
        </p:nvSpPr>
        <p:spPr>
          <a:xfrm>
            <a:off x="6788357" y="1029387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927" y="1459782"/>
            <a:ext cx="1895475" cy="5257800"/>
          </a:xfrm>
          <a:prstGeom prst="rect">
            <a:avLst/>
          </a:prstGeom>
        </p:spPr>
      </p:pic>
      <p:sp>
        <p:nvSpPr>
          <p:cNvPr id="12" name="等腰三角形 11"/>
          <p:cNvSpPr/>
          <p:nvPr/>
        </p:nvSpPr>
        <p:spPr>
          <a:xfrm rot="1800000">
            <a:off x="10324425" y="250760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右箭头 12"/>
          <p:cNvSpPr/>
          <p:nvPr/>
        </p:nvSpPr>
        <p:spPr>
          <a:xfrm>
            <a:off x="9829806" y="963717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2168891" y="182881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187862" y="182881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285753" y="182881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1143897" y="154452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</p:spTree>
    <p:extLst>
      <p:ext uri="{BB962C8B-B14F-4D97-AF65-F5344CB8AC3E}">
        <p14:creationId xmlns:p14="http://schemas.microsoft.com/office/powerpoint/2010/main" val="290264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119216"/>
              </p:ext>
            </p:extLst>
          </p:nvPr>
        </p:nvGraphicFramePr>
        <p:xfrm>
          <a:off x="4516438" y="204788"/>
          <a:ext cx="385762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9" name="Graph" r:id="rId3" imgW="8071200" imgH="6635520" progId="Origin50.Graph">
                  <p:embed/>
                </p:oleObj>
              </mc:Choice>
              <mc:Fallback>
                <p:oleObj name="Graph" r:id="rId3" imgW="807120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6438" y="204788"/>
                        <a:ext cx="3857625" cy="318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3517818" y="1629516"/>
            <a:ext cx="314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(Sin[2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 smtClean="0"/>
              <a:t>E</a:t>
            </a:r>
            <a:r>
              <a:rPr lang="en-US" baseline="-25000" dirty="0" smtClean="0"/>
              <a:t>in</a:t>
            </a:r>
            <a:r>
              <a:rPr lang="en-US" baseline="30000" dirty="0" smtClean="0"/>
              <a:t>4</a:t>
            </a:r>
          </a:p>
          <a:p>
            <a:r>
              <a:rPr lang="en-US" dirty="0" smtClean="0"/>
              <a:t>Y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(Cos[2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/>
              <a:t>E</a:t>
            </a:r>
            <a:r>
              <a:rPr lang="en-US" baseline="-25000" dirty="0"/>
              <a:t>in</a:t>
            </a:r>
            <a:r>
              <a:rPr lang="en-US" baseline="30000" dirty="0"/>
              <a:t>4</a:t>
            </a:r>
          </a:p>
        </p:txBody>
      </p:sp>
      <p:graphicFrame>
        <p:nvGraphicFramePr>
          <p:cNvPr id="59" name="对象 58"/>
          <p:cNvGraphicFramePr>
            <a:graphicFrameLocks noChangeAspect="1"/>
          </p:cNvGraphicFramePr>
          <p:nvPr>
            <p:extLst/>
          </p:nvPr>
        </p:nvGraphicFramePr>
        <p:xfrm>
          <a:off x="295275" y="3514725"/>
          <a:ext cx="4043363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0" name="Graph" r:id="rId5" imgW="8160840" imgH="6635520" progId="Origin50.Graph">
                  <p:embed/>
                </p:oleObj>
              </mc:Choice>
              <mc:Fallback>
                <p:oleObj name="Graph" r:id="rId5" imgW="8160840" imgH="66355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275" y="3514725"/>
                        <a:ext cx="4043363" cy="328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13517818" y="3349220"/>
            <a:ext cx="314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(Sin[3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 smtClean="0"/>
              <a:t>E</a:t>
            </a:r>
            <a:r>
              <a:rPr lang="en-US" baseline="-25000" dirty="0" smtClean="0"/>
              <a:t>in</a:t>
            </a:r>
            <a:r>
              <a:rPr lang="en-US" baseline="30000" dirty="0" smtClean="0"/>
              <a:t>4</a:t>
            </a:r>
          </a:p>
          <a:p>
            <a:r>
              <a:rPr lang="en-US" dirty="0" smtClean="0"/>
              <a:t>Y detection:</a:t>
            </a:r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22</a:t>
            </a:r>
            <a:r>
              <a:rPr lang="en-US" altLang="zh-CN" baseline="30000" dirty="0" smtClean="0"/>
              <a:t>2</a:t>
            </a:r>
            <a:r>
              <a:rPr lang="en-US" dirty="0" smtClean="0"/>
              <a:t>(Cos[3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-3 ɸ])</a:t>
            </a:r>
            <a:r>
              <a:rPr lang="en-US" baseline="30000" dirty="0" smtClean="0"/>
              <a:t>2</a:t>
            </a:r>
            <a:r>
              <a:rPr lang="en-US" dirty="0"/>
              <a:t>E</a:t>
            </a:r>
            <a:r>
              <a:rPr lang="en-US" baseline="-25000" dirty="0"/>
              <a:t>in</a:t>
            </a:r>
            <a:r>
              <a:rPr lang="en-US" baseline="30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13517818" y="5067430"/>
                <a:ext cx="29588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rot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−6.4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0=</m:t>
                      </m:r>
                      <m:r>
                        <m:rPr>
                          <m:nor/>
                        </m:rPr>
                        <a:rPr lang="en-US" altLang="zh-CN" dirty="0"/>
                        <m:t>d</m:t>
                      </m:r>
                      <m:r>
                        <m:rPr>
                          <m:nor/>
                        </m:rPr>
                        <a:rPr lang="en-US" altLang="zh-CN" baseline="-25000" dirty="0"/>
                        <m:t>22</m:t>
                      </m:r>
                      <m:r>
                        <m:rPr>
                          <m:nor/>
                        </m:rPr>
                        <a:rPr lang="en-US" altLang="zh-CN" baseline="30000" dirty="0"/>
                        <m:t>2</m:t>
                      </m:r>
                      <m:r>
                        <m:rPr>
                          <m:nor/>
                        </m:rPr>
                        <a:rPr lang="en-US" dirty="0"/>
                        <m:t>E</m:t>
                      </m:r>
                      <m:r>
                        <m:rPr>
                          <m:nor/>
                        </m:rPr>
                        <a:rPr lang="en-US" baseline="-25000" dirty="0"/>
                        <m:t>in</m:t>
                      </m:r>
                      <m:r>
                        <m:rPr>
                          <m:nor/>
                        </m:rPr>
                        <a:rPr lang="en-US" baseline="30000" dirty="0"/>
                        <m:t>4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23.32;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7818" y="5067430"/>
                <a:ext cx="2958812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66981" b="-5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/>
          <p:cNvSpPr txBox="1"/>
          <p:nvPr/>
        </p:nvSpPr>
        <p:spPr>
          <a:xfrm>
            <a:off x="12992016" y="72561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y, peak shifts to 9.6</a:t>
            </a:r>
            <a:r>
              <a:rPr lang="en-US" baseline="30000" dirty="0" smtClean="0"/>
              <a:t>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13322374" y="618695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y, peak shifts to 6.4</a:t>
            </a:r>
            <a:r>
              <a:rPr lang="en-US" baseline="30000" dirty="0" smtClean="0"/>
              <a:t>o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2992016" y="-2681358"/>
            <a:ext cx="3333990" cy="2872412"/>
            <a:chOff x="842312" y="332240"/>
            <a:chExt cx="3333990" cy="2872412"/>
          </a:xfrm>
        </p:grpSpPr>
        <p:grpSp>
          <p:nvGrpSpPr>
            <p:cNvPr id="36" name="组合 35"/>
            <p:cNvGrpSpPr/>
            <p:nvPr/>
          </p:nvGrpSpPr>
          <p:grpSpPr>
            <a:xfrm>
              <a:off x="842312" y="332240"/>
              <a:ext cx="3284568" cy="2872412"/>
              <a:chOff x="842312" y="332240"/>
              <a:chExt cx="3284568" cy="287241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842312" y="332240"/>
                <a:ext cx="3284568" cy="2872412"/>
                <a:chOff x="4112" y="304547"/>
                <a:chExt cx="3284568" cy="2872412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4112" y="348289"/>
                  <a:ext cx="3284568" cy="2828670"/>
                  <a:chOff x="4112" y="348289"/>
                  <a:chExt cx="3284568" cy="2828670"/>
                </a:xfrm>
              </p:grpSpPr>
              <p:pic>
                <p:nvPicPr>
                  <p:cNvPr id="78" name="图片 77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52" r="20173" b="58917"/>
                  <a:stretch/>
                </p:blipFill>
                <p:spPr>
                  <a:xfrm>
                    <a:off x="4112" y="348289"/>
                    <a:ext cx="3284568" cy="2828670"/>
                  </a:xfrm>
                  <a:prstGeom prst="rect">
                    <a:avLst/>
                  </a:prstGeom>
                </p:spPr>
              </p:pic>
              <p:sp>
                <p:nvSpPr>
                  <p:cNvPr id="79" name="任意多边形 78"/>
                  <p:cNvSpPr/>
                  <p:nvPr/>
                </p:nvSpPr>
                <p:spPr>
                  <a:xfrm>
                    <a:off x="224366" y="552992"/>
                    <a:ext cx="2686474" cy="2462835"/>
                  </a:xfrm>
                  <a:custGeom>
                    <a:avLst/>
                    <a:gdLst>
                      <a:gd name="connsiteX0" fmla="*/ 680720 w 1203960"/>
                      <a:gd name="connsiteY0" fmla="*/ 0 h 1107440"/>
                      <a:gd name="connsiteX1" fmla="*/ 0 w 1203960"/>
                      <a:gd name="connsiteY1" fmla="*/ 1026160 h 1107440"/>
                      <a:gd name="connsiteX2" fmla="*/ 1203960 w 1203960"/>
                      <a:gd name="connsiteY2" fmla="*/ 1107440 h 1107440"/>
                      <a:gd name="connsiteX3" fmla="*/ 680720 w 1203960"/>
                      <a:gd name="connsiteY3" fmla="*/ 0 h 1107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3960" h="1107440">
                        <a:moveTo>
                          <a:pt x="680720" y="0"/>
                        </a:moveTo>
                        <a:lnTo>
                          <a:pt x="0" y="1026160"/>
                        </a:lnTo>
                        <a:lnTo>
                          <a:pt x="1203960" y="1107440"/>
                        </a:lnTo>
                        <a:lnTo>
                          <a:pt x="680720" y="0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rgbClr val="FFFFFF">
                        <a:alpha val="30980"/>
                      </a:srgb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0" name="直接连接符 79"/>
                  <p:cNvCxnSpPr/>
                  <p:nvPr/>
                </p:nvCxnSpPr>
                <p:spPr>
                  <a:xfrm flipH="1">
                    <a:off x="1610836" y="551908"/>
                    <a:ext cx="116368" cy="142505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/>
                  <p:nvPr/>
                </p:nvCxnSpPr>
                <p:spPr>
                  <a:xfrm flipH="1">
                    <a:off x="1390774" y="1899084"/>
                    <a:ext cx="76453" cy="90435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1603434" y="546406"/>
                    <a:ext cx="0" cy="14137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任意多边形 82"/>
                  <p:cNvSpPr/>
                  <p:nvPr/>
                </p:nvSpPr>
                <p:spPr>
                  <a:xfrm>
                    <a:off x="1476697" y="2421467"/>
                    <a:ext cx="173566" cy="128307"/>
                  </a:xfrm>
                  <a:custGeom>
                    <a:avLst/>
                    <a:gdLst>
                      <a:gd name="connsiteX0" fmla="*/ 0 w 173566"/>
                      <a:gd name="connsiteY0" fmla="*/ 0 h 110066"/>
                      <a:gd name="connsiteX1" fmla="*/ 101600 w 173566"/>
                      <a:gd name="connsiteY1" fmla="*/ 21166 h 110066"/>
                      <a:gd name="connsiteX2" fmla="*/ 173566 w 173566"/>
                      <a:gd name="connsiteY2" fmla="*/ 110066 h 110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3566" h="110066">
                        <a:moveTo>
                          <a:pt x="0" y="0"/>
                        </a:moveTo>
                        <a:cubicBezTo>
                          <a:pt x="36336" y="1411"/>
                          <a:pt x="72673" y="2822"/>
                          <a:pt x="101600" y="21166"/>
                        </a:cubicBezTo>
                        <a:cubicBezTo>
                          <a:pt x="130527" y="39510"/>
                          <a:pt x="152046" y="74788"/>
                          <a:pt x="173566" y="11006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" name="任意多边形 83"/>
                  <p:cNvSpPr/>
                  <p:nvPr/>
                </p:nvSpPr>
                <p:spPr>
                  <a:xfrm flipH="1">
                    <a:off x="1164168" y="2540003"/>
                    <a:ext cx="209213" cy="160867"/>
                  </a:xfrm>
                  <a:custGeom>
                    <a:avLst/>
                    <a:gdLst>
                      <a:gd name="connsiteX0" fmla="*/ 0 w 173566"/>
                      <a:gd name="connsiteY0" fmla="*/ 0 h 110066"/>
                      <a:gd name="connsiteX1" fmla="*/ 101600 w 173566"/>
                      <a:gd name="connsiteY1" fmla="*/ 21166 h 110066"/>
                      <a:gd name="connsiteX2" fmla="*/ 173566 w 173566"/>
                      <a:gd name="connsiteY2" fmla="*/ 110066 h 110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3566" h="110066">
                        <a:moveTo>
                          <a:pt x="0" y="0"/>
                        </a:moveTo>
                        <a:cubicBezTo>
                          <a:pt x="36336" y="1411"/>
                          <a:pt x="72673" y="2822"/>
                          <a:pt x="101600" y="21166"/>
                        </a:cubicBezTo>
                        <a:cubicBezTo>
                          <a:pt x="130527" y="39510"/>
                          <a:pt x="152046" y="74788"/>
                          <a:pt x="173566" y="11006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3" name="任意多边形 52"/>
                <p:cNvSpPr/>
                <p:nvPr/>
              </p:nvSpPr>
              <p:spPr>
                <a:xfrm rot="19774371">
                  <a:off x="1598386" y="428421"/>
                  <a:ext cx="169086" cy="131446"/>
                </a:xfrm>
                <a:custGeom>
                  <a:avLst/>
                  <a:gdLst>
                    <a:gd name="connsiteX0" fmla="*/ 0 w 173566"/>
                    <a:gd name="connsiteY0" fmla="*/ 0 h 110066"/>
                    <a:gd name="connsiteX1" fmla="*/ 101600 w 173566"/>
                    <a:gd name="connsiteY1" fmla="*/ 21166 h 110066"/>
                    <a:gd name="connsiteX2" fmla="*/ 173566 w 173566"/>
                    <a:gd name="connsiteY2" fmla="*/ 110066 h 110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3566" h="110066">
                      <a:moveTo>
                        <a:pt x="0" y="0"/>
                      </a:moveTo>
                      <a:cubicBezTo>
                        <a:pt x="36336" y="1411"/>
                        <a:pt x="72673" y="2822"/>
                        <a:pt x="101600" y="21166"/>
                      </a:cubicBezTo>
                      <a:cubicBezTo>
                        <a:pt x="130527" y="39510"/>
                        <a:pt x="152046" y="74788"/>
                        <a:pt x="173566" y="110066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文本框 57"/>
                <p:cNvSpPr txBox="1"/>
                <p:nvPr/>
              </p:nvSpPr>
              <p:spPr>
                <a:xfrm>
                  <a:off x="1108340" y="304547"/>
                  <a:ext cx="1076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6.4</a:t>
                  </a:r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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1429000" y="2134219"/>
                  <a:ext cx="1076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42.1</a:t>
                  </a:r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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834410" y="2240411"/>
                  <a:ext cx="10761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71.2</a:t>
                  </a:r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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3" name="组合 72"/>
                <p:cNvGrpSpPr/>
                <p:nvPr/>
              </p:nvGrpSpPr>
              <p:grpSpPr>
                <a:xfrm>
                  <a:off x="224325" y="663039"/>
                  <a:ext cx="504210" cy="501650"/>
                  <a:chOff x="330200" y="1019175"/>
                  <a:chExt cx="504210" cy="501650"/>
                </a:xfrm>
              </p:grpSpPr>
              <p:cxnSp>
                <p:nvCxnSpPr>
                  <p:cNvPr id="76" name="直接箭头连接符 75"/>
                  <p:cNvCxnSpPr/>
                  <p:nvPr/>
                </p:nvCxnSpPr>
                <p:spPr>
                  <a:xfrm>
                    <a:off x="330200" y="1517650"/>
                    <a:ext cx="50421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箭头连接符 76"/>
                  <p:cNvCxnSpPr/>
                  <p:nvPr/>
                </p:nvCxnSpPr>
                <p:spPr>
                  <a:xfrm flipV="1">
                    <a:off x="339725" y="1019175"/>
                    <a:ext cx="0" cy="50165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文本框 73"/>
                <p:cNvSpPr txBox="1"/>
                <p:nvPr/>
              </p:nvSpPr>
              <p:spPr>
                <a:xfrm>
                  <a:off x="474456" y="819670"/>
                  <a:ext cx="370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x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210730" y="501907"/>
                  <a:ext cx="370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2925">
                <a:off x="1979143" y="691013"/>
                <a:ext cx="1115838" cy="996388"/>
              </a:xfrm>
              <a:prstGeom prst="rect">
                <a:avLst/>
              </a:prstGeom>
            </p:spPr>
          </p:pic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132" y="852097"/>
              <a:ext cx="193636" cy="21706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224" y="545872"/>
              <a:ext cx="277153" cy="271039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3586264" y="501517"/>
              <a:ext cx="567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608996" y="796329"/>
              <a:ext cx="567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517300"/>
              </p:ext>
            </p:extLst>
          </p:nvPr>
        </p:nvGraphicFramePr>
        <p:xfrm>
          <a:off x="4176713" y="3279775"/>
          <a:ext cx="4741862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1" name="Graph" r:id="rId12" imgW="9072360" imgH="6832080" progId="Origin50.Graph">
                  <p:embed/>
                </p:oleObj>
              </mc:Choice>
              <mc:Fallback>
                <p:oleObj name="Graph" r:id="rId12" imgW="9072360" imgH="68320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76713" y="3279775"/>
                        <a:ext cx="4741862" cy="357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/>
          </p:nvPr>
        </p:nvGraphicFramePr>
        <p:xfrm>
          <a:off x="12503773" y="6858000"/>
          <a:ext cx="4268788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2" name="Graph" r:id="rId14" imgW="8461080" imgH="6507360" progId="Origin50.Graph">
                  <p:embed/>
                </p:oleObj>
              </mc:Choice>
              <mc:Fallback>
                <p:oleObj name="Graph" r:id="rId14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503773" y="6858000"/>
                        <a:ext cx="4268788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>
            <p:extLst/>
          </p:nvPr>
        </p:nvGraphicFramePr>
        <p:xfrm>
          <a:off x="16797961" y="6858000"/>
          <a:ext cx="4276725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3" name="Graph" r:id="rId16" imgW="8461080" imgH="6507360" progId="Origin50.Graph">
                  <p:embed/>
                </p:oleObj>
              </mc:Choice>
              <mc:Fallback>
                <p:oleObj name="Graph" r:id="rId16" imgW="8461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797961" y="6858000"/>
                        <a:ext cx="4276725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文本框 70"/>
          <p:cNvSpPr txBox="1"/>
          <p:nvPr/>
        </p:nvSpPr>
        <p:spPr>
          <a:xfrm>
            <a:off x="301537" y="180866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477847" y="193623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01536" y="3383488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378019" y="3404986"/>
            <a:ext cx="54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10759681" y="2363318"/>
                <a:ext cx="2624373" cy="2369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81" y="2363318"/>
                <a:ext cx="2624373" cy="236968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880902" y="387374"/>
            <a:ext cx="3307542" cy="2817278"/>
            <a:chOff x="880902" y="387374"/>
            <a:chExt cx="3307542" cy="281727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52" r="20173" b="58917"/>
            <a:stretch/>
          </p:blipFill>
          <p:spPr>
            <a:xfrm>
              <a:off x="880902" y="489689"/>
              <a:ext cx="3246549" cy="2714963"/>
            </a:xfrm>
            <a:prstGeom prst="rect">
              <a:avLst/>
            </a:prstGeom>
          </p:spPr>
        </p:pic>
        <p:sp>
          <p:nvSpPr>
            <p:cNvPr id="21" name="任意多边形 20"/>
            <p:cNvSpPr/>
            <p:nvPr/>
          </p:nvSpPr>
          <p:spPr>
            <a:xfrm>
              <a:off x="1098607" y="686163"/>
              <a:ext cx="2655378" cy="2363834"/>
            </a:xfrm>
            <a:custGeom>
              <a:avLst/>
              <a:gdLst>
                <a:gd name="connsiteX0" fmla="*/ 680720 w 1203960"/>
                <a:gd name="connsiteY0" fmla="*/ 0 h 1107440"/>
                <a:gd name="connsiteX1" fmla="*/ 0 w 1203960"/>
                <a:gd name="connsiteY1" fmla="*/ 1026160 h 1107440"/>
                <a:gd name="connsiteX2" fmla="*/ 1203960 w 1203960"/>
                <a:gd name="connsiteY2" fmla="*/ 1107440 h 1107440"/>
                <a:gd name="connsiteX3" fmla="*/ 680720 w 1203960"/>
                <a:gd name="connsiteY3" fmla="*/ 0 h 110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3960" h="1107440">
                  <a:moveTo>
                    <a:pt x="680720" y="0"/>
                  </a:moveTo>
                  <a:lnTo>
                    <a:pt x="0" y="1026160"/>
                  </a:lnTo>
                  <a:lnTo>
                    <a:pt x="1203960" y="1107440"/>
                  </a:lnTo>
                  <a:lnTo>
                    <a:pt x="680720" y="0"/>
                  </a:lnTo>
                  <a:close/>
                </a:path>
              </a:pathLst>
            </a:custGeom>
            <a:noFill/>
            <a:ln>
              <a:solidFill>
                <a:srgbClr val="FFFFFF">
                  <a:alpha val="3098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19774371">
              <a:off x="2456722" y="566600"/>
              <a:ext cx="167129" cy="126162"/>
            </a:xfrm>
            <a:custGeom>
              <a:avLst/>
              <a:gdLst>
                <a:gd name="connsiteX0" fmla="*/ 0 w 173566"/>
                <a:gd name="connsiteY0" fmla="*/ 0 h 110066"/>
                <a:gd name="connsiteX1" fmla="*/ 101600 w 173566"/>
                <a:gd name="connsiteY1" fmla="*/ 21166 h 110066"/>
                <a:gd name="connsiteX2" fmla="*/ 173566 w 173566"/>
                <a:gd name="connsiteY2" fmla="*/ 110066 h 11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66" h="110066">
                  <a:moveTo>
                    <a:pt x="0" y="0"/>
                  </a:moveTo>
                  <a:cubicBezTo>
                    <a:pt x="36336" y="1411"/>
                    <a:pt x="72673" y="2822"/>
                    <a:pt x="101600" y="21166"/>
                  </a:cubicBezTo>
                  <a:cubicBezTo>
                    <a:pt x="130527" y="39510"/>
                    <a:pt x="152046" y="74788"/>
                    <a:pt x="173566" y="110066"/>
                  </a:cubicBezTo>
                </a:path>
              </a:pathLst>
            </a:custGeom>
            <a:noFill/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934860" y="460219"/>
              <a:ext cx="1063656" cy="32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6.4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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039298" y="542029"/>
              <a:ext cx="498374" cy="482674"/>
              <a:chOff x="270238" y="758957"/>
              <a:chExt cx="504210" cy="502889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270238" y="1261846"/>
                <a:ext cx="50421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 flipV="1">
                <a:off x="279763" y="758957"/>
                <a:ext cx="0" cy="5016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/>
            <p:cNvSpPr txBox="1"/>
            <p:nvPr/>
          </p:nvSpPr>
          <p:spPr>
            <a:xfrm>
              <a:off x="1286538" y="692360"/>
              <a:ext cx="366548" cy="3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25864" y="387374"/>
              <a:ext cx="366548" cy="35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524" y="886478"/>
              <a:ext cx="191395" cy="208335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055" y="592563"/>
              <a:ext cx="273945" cy="260144"/>
            </a:xfrm>
            <a:prstGeom prst="rect">
              <a:avLst/>
            </a:prstGeom>
          </p:spPr>
        </p:pic>
        <p:sp>
          <p:nvSpPr>
            <p:cNvPr id="69" name="文本框 68"/>
            <p:cNvSpPr txBox="1"/>
            <p:nvPr/>
          </p:nvSpPr>
          <p:spPr>
            <a:xfrm>
              <a:off x="3605236" y="549991"/>
              <a:ext cx="560739" cy="32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627705" y="832952"/>
              <a:ext cx="560739" cy="32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232">
              <a:off x="1416138" y="742702"/>
              <a:ext cx="2177886" cy="1787033"/>
            </a:xfrm>
            <a:prstGeom prst="rect">
              <a:avLst/>
            </a:prstGeom>
          </p:spPr>
        </p:pic>
        <p:cxnSp>
          <p:nvCxnSpPr>
            <p:cNvPr id="32" name="直接连接符 31"/>
            <p:cNvCxnSpPr/>
            <p:nvPr/>
          </p:nvCxnSpPr>
          <p:spPr>
            <a:xfrm>
              <a:off x="2461712" y="679842"/>
              <a:ext cx="0" cy="135687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2469028" y="685123"/>
              <a:ext cx="115021" cy="136777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/>
            <p:cNvSpPr/>
            <p:nvPr/>
          </p:nvSpPr>
          <p:spPr>
            <a:xfrm>
              <a:off x="1221041" y="1118308"/>
              <a:ext cx="2029522" cy="193168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2661009" y="2809256"/>
              <a:ext cx="509835" cy="1225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52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59" y="1435604"/>
            <a:ext cx="1581150" cy="5229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421317"/>
            <a:ext cx="1895475" cy="52578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1800000">
            <a:off x="1256625" y="212295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右箭头 3"/>
          <p:cNvSpPr/>
          <p:nvPr/>
        </p:nvSpPr>
        <p:spPr>
          <a:xfrm>
            <a:off x="762006" y="925252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等腰三角形 4"/>
          <p:cNvSpPr/>
          <p:nvPr/>
        </p:nvSpPr>
        <p:spPr>
          <a:xfrm rot="2400000">
            <a:off x="3519523" y="212297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右箭头 5"/>
          <p:cNvSpPr/>
          <p:nvPr/>
        </p:nvSpPr>
        <p:spPr>
          <a:xfrm>
            <a:off x="3024904" y="925254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等腰三角形 7"/>
          <p:cNvSpPr/>
          <p:nvPr/>
        </p:nvSpPr>
        <p:spPr>
          <a:xfrm rot="3000000">
            <a:off x="6126285" y="239913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右箭头 8"/>
          <p:cNvSpPr/>
          <p:nvPr/>
        </p:nvSpPr>
        <p:spPr>
          <a:xfrm>
            <a:off x="5631666" y="952870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608" y="1464178"/>
            <a:ext cx="2609850" cy="5172075"/>
          </a:xfrm>
          <a:prstGeom prst="rect">
            <a:avLst/>
          </a:prstGeom>
        </p:spPr>
      </p:pic>
      <p:sp>
        <p:nvSpPr>
          <p:cNvPr id="11" name="等腰三角形 10"/>
          <p:cNvSpPr/>
          <p:nvPr/>
        </p:nvSpPr>
        <p:spPr>
          <a:xfrm rot="3600000">
            <a:off x="8901870" y="239913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右箭头 11"/>
          <p:cNvSpPr/>
          <p:nvPr/>
        </p:nvSpPr>
        <p:spPr>
          <a:xfrm>
            <a:off x="8407251" y="952870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192" y="1533927"/>
            <a:ext cx="2657475" cy="51911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6498" y="90383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656548" y="90383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40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130678" y="85160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50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807508" y="89348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60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</p:spTree>
    <p:extLst>
      <p:ext uri="{BB962C8B-B14F-4D97-AF65-F5344CB8AC3E}">
        <p14:creationId xmlns:p14="http://schemas.microsoft.com/office/powerpoint/2010/main" val="1564200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1033111" y="182881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右箭头 3"/>
          <p:cNvSpPr/>
          <p:nvPr/>
        </p:nvSpPr>
        <p:spPr>
          <a:xfrm>
            <a:off x="510139" y="851234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等腰三角形 5"/>
          <p:cNvSpPr/>
          <p:nvPr/>
        </p:nvSpPr>
        <p:spPr>
          <a:xfrm rot="600000">
            <a:off x="4188593" y="182881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右箭头 6"/>
          <p:cNvSpPr/>
          <p:nvPr/>
        </p:nvSpPr>
        <p:spPr>
          <a:xfrm>
            <a:off x="3693974" y="895838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等腰三角形 8"/>
          <p:cNvSpPr/>
          <p:nvPr/>
        </p:nvSpPr>
        <p:spPr>
          <a:xfrm rot="1200000">
            <a:off x="7282976" y="316430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右箭头 9"/>
          <p:cNvSpPr/>
          <p:nvPr/>
        </p:nvSpPr>
        <p:spPr>
          <a:xfrm>
            <a:off x="6788357" y="1029387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等腰三角形 11"/>
          <p:cNvSpPr/>
          <p:nvPr/>
        </p:nvSpPr>
        <p:spPr>
          <a:xfrm rot="1800000">
            <a:off x="10324425" y="250760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右箭头 12"/>
          <p:cNvSpPr/>
          <p:nvPr/>
        </p:nvSpPr>
        <p:spPr>
          <a:xfrm>
            <a:off x="9829806" y="963717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9" y="1548016"/>
            <a:ext cx="2547717" cy="4892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58" y="1532664"/>
            <a:ext cx="2533650" cy="50768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799" y="1642201"/>
            <a:ext cx="1771650" cy="48577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940" y="1647826"/>
            <a:ext cx="2237960" cy="501706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22971" y="5540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341942" y="5540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439833" y="5540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9297977" y="-22889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</p:spTree>
    <p:extLst>
      <p:ext uri="{BB962C8B-B14F-4D97-AF65-F5344CB8AC3E}">
        <p14:creationId xmlns:p14="http://schemas.microsoft.com/office/powerpoint/2010/main" val="1540263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800000">
            <a:off x="1256625" y="212295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右箭头 3"/>
          <p:cNvSpPr/>
          <p:nvPr/>
        </p:nvSpPr>
        <p:spPr>
          <a:xfrm>
            <a:off x="762006" y="925252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等腰三角形 4"/>
          <p:cNvSpPr/>
          <p:nvPr/>
        </p:nvSpPr>
        <p:spPr>
          <a:xfrm rot="2400000">
            <a:off x="3519523" y="212297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右箭头 5"/>
          <p:cNvSpPr/>
          <p:nvPr/>
        </p:nvSpPr>
        <p:spPr>
          <a:xfrm>
            <a:off x="3024904" y="925254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等腰三角形 7"/>
          <p:cNvSpPr/>
          <p:nvPr/>
        </p:nvSpPr>
        <p:spPr>
          <a:xfrm rot="3000000">
            <a:off x="6126285" y="239913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右箭头 8"/>
          <p:cNvSpPr/>
          <p:nvPr/>
        </p:nvSpPr>
        <p:spPr>
          <a:xfrm>
            <a:off x="5631666" y="952870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等腰三角形 10"/>
          <p:cNvSpPr/>
          <p:nvPr/>
        </p:nvSpPr>
        <p:spPr>
          <a:xfrm rot="3600000">
            <a:off x="8901870" y="239913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右箭头 11"/>
          <p:cNvSpPr/>
          <p:nvPr/>
        </p:nvSpPr>
        <p:spPr>
          <a:xfrm>
            <a:off x="8407251" y="952870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04" y="1739900"/>
            <a:ext cx="2350304" cy="48882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6" y="1739900"/>
            <a:ext cx="2237960" cy="50170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490" y="1739900"/>
            <a:ext cx="2517370" cy="488827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412" y="1686208"/>
            <a:ext cx="2771775" cy="51244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66498" y="90383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656548" y="90383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40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130678" y="85160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50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7807508" y="89348"/>
            <a:ext cx="104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60</a:t>
            </a:r>
            <a:r>
              <a:rPr lang="en-US" sz="4000" baseline="30000" dirty="0" smtClean="0"/>
              <a:t>o</a:t>
            </a:r>
            <a:endParaRPr lang="en-US" sz="4000" baseline="30000" dirty="0"/>
          </a:p>
        </p:txBody>
      </p:sp>
    </p:spTree>
    <p:extLst>
      <p:ext uri="{BB962C8B-B14F-4D97-AF65-F5344CB8AC3E}">
        <p14:creationId xmlns:p14="http://schemas.microsoft.com/office/powerpoint/2010/main" val="749975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10139" y="182881"/>
            <a:ext cx="1658753" cy="1069608"/>
            <a:chOff x="510139" y="182881"/>
            <a:chExt cx="1658753" cy="1069608"/>
          </a:xfrm>
        </p:grpSpPr>
        <p:sp>
          <p:nvSpPr>
            <p:cNvPr id="2" name="等腰三角形 1"/>
            <p:cNvSpPr/>
            <p:nvPr/>
          </p:nvSpPr>
          <p:spPr>
            <a:xfrm>
              <a:off x="1033111" y="182881"/>
              <a:ext cx="1135781" cy="106960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右箭头 2"/>
            <p:cNvSpPr/>
            <p:nvPr/>
          </p:nvSpPr>
          <p:spPr>
            <a:xfrm>
              <a:off x="510139" y="851234"/>
              <a:ext cx="336884" cy="34771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9" y="1548016"/>
            <a:ext cx="2547717" cy="4892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00000">
            <a:off x="3479411" y="138989"/>
            <a:ext cx="1677177" cy="1088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856" y="1462213"/>
            <a:ext cx="3410830" cy="50642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83000" y="18288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96" y="1355928"/>
            <a:ext cx="4152900" cy="52768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400000">
            <a:off x="7314751" y="138989"/>
            <a:ext cx="1677177" cy="10881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073901" y="17225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00048" y="122702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600000">
            <a:off x="10853496" y="96526"/>
            <a:ext cx="1677177" cy="10881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917385" y="271243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134" y="1748831"/>
            <a:ext cx="3441839" cy="46918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9044410" y="256201"/>
            <a:ext cx="1677177" cy="10881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676498" y="43091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7080" y="1896674"/>
            <a:ext cx="4363367" cy="439617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4800000">
            <a:off x="15082220" y="96525"/>
            <a:ext cx="1677177" cy="10881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4754243" y="329706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63095" y="2012263"/>
            <a:ext cx="3913985" cy="40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5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03" y="1439108"/>
            <a:ext cx="3771900" cy="4676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0048" y="122702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9" y="1558148"/>
            <a:ext cx="2686050" cy="522922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62539" y="335281"/>
            <a:ext cx="1658753" cy="1069608"/>
            <a:chOff x="510139" y="182881"/>
            <a:chExt cx="1658753" cy="1069608"/>
          </a:xfrm>
        </p:grpSpPr>
        <p:sp>
          <p:nvSpPr>
            <p:cNvPr id="8" name="等腰三角形 7"/>
            <p:cNvSpPr/>
            <p:nvPr/>
          </p:nvSpPr>
          <p:spPr>
            <a:xfrm rot="20700000">
              <a:off x="1033111" y="182881"/>
              <a:ext cx="1135781" cy="106960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右箭头 8"/>
            <p:cNvSpPr/>
            <p:nvPr/>
          </p:nvSpPr>
          <p:spPr>
            <a:xfrm>
              <a:off x="510139" y="851234"/>
              <a:ext cx="336884" cy="34771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200000">
            <a:off x="3431886" y="268966"/>
            <a:ext cx="1797628" cy="120223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84548" y="184446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836" y="1533647"/>
            <a:ext cx="2701204" cy="51156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267" y="1439108"/>
            <a:ext cx="3000375" cy="52101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400000">
            <a:off x="6755657" y="271160"/>
            <a:ext cx="1797628" cy="120223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775450" y="206523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600000">
            <a:off x="9562358" y="311885"/>
            <a:ext cx="1797628" cy="120223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386249" y="184446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556" y="1439108"/>
            <a:ext cx="3820107" cy="489906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800000">
            <a:off x="13163969" y="311886"/>
            <a:ext cx="1797628" cy="120223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987860" y="18444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800000">
            <a:off x="16261453" y="303843"/>
            <a:ext cx="1797628" cy="120223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6085344" y="176404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8599" y="1727967"/>
            <a:ext cx="2519709" cy="46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5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9" y="232809"/>
            <a:ext cx="3792030" cy="874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0189" y="1332425"/>
                <a:ext cx="1579738" cy="132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SHG for TMDs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yyy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FF0000"/>
                              </a:solidFill>
                            </a:rPr>
                            <m:t>xx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9" y="1332425"/>
                <a:ext cx="1579738" cy="1326004"/>
              </a:xfrm>
              <a:prstGeom prst="rect">
                <a:avLst/>
              </a:prstGeom>
              <a:blipFill rotWithShape="0">
                <a:blip r:embed="rId3"/>
                <a:stretch>
                  <a:fillRect l="-3089" t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6" y="3673475"/>
            <a:ext cx="2990850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44" y="2918302"/>
            <a:ext cx="3609975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711" y="860505"/>
            <a:ext cx="5640689" cy="25983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711" y="232809"/>
            <a:ext cx="3347712" cy="6276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711" y="4224971"/>
            <a:ext cx="5613400" cy="36278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9750" y="3597275"/>
            <a:ext cx="1811974" cy="489233"/>
          </a:xfrm>
          <a:prstGeom prst="rect">
            <a:avLst/>
          </a:prstGeom>
        </p:spPr>
      </p:pic>
      <p:sp>
        <p:nvSpPr>
          <p:cNvPr id="11" name="等腰三角形 10"/>
          <p:cNvSpPr/>
          <p:nvPr/>
        </p:nvSpPr>
        <p:spPr>
          <a:xfrm>
            <a:off x="10311430" y="5231643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下弧形箭头 11"/>
          <p:cNvSpPr/>
          <p:nvPr/>
        </p:nvSpPr>
        <p:spPr>
          <a:xfrm rot="10800000">
            <a:off x="10546359" y="4942541"/>
            <a:ext cx="665922" cy="24534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20792898">
            <a:off x="10590405" y="1600939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下弧形箭头 13"/>
          <p:cNvSpPr/>
          <p:nvPr/>
        </p:nvSpPr>
        <p:spPr>
          <a:xfrm rot="9992898">
            <a:off x="10639124" y="1299719"/>
            <a:ext cx="665922" cy="24534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9974546" y="2193136"/>
            <a:ext cx="336884" cy="3477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58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4" y="163235"/>
            <a:ext cx="3347712" cy="627696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>
            <a:off x="1466284" y="1322643"/>
            <a:ext cx="1135781" cy="10696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下弧形箭头 3"/>
          <p:cNvSpPr/>
          <p:nvPr/>
        </p:nvSpPr>
        <p:spPr>
          <a:xfrm rot="9992898">
            <a:off x="570785" y="1734775"/>
            <a:ext cx="665922" cy="24534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 rot="20887654">
            <a:off x="789402" y="2064258"/>
            <a:ext cx="645175" cy="37531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7" y="2843141"/>
            <a:ext cx="11915775" cy="29622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59626" y="57647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dyyy</a:t>
            </a: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59626" y="110235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dxyy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763" y="600431"/>
            <a:ext cx="3590925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763" y="1113093"/>
            <a:ext cx="4086225" cy="41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1787" y="0"/>
            <a:ext cx="2732701" cy="2763027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0800000">
            <a:off x="1862724" y="1493676"/>
            <a:ext cx="342900" cy="84123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1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9" t="64894" r="19344" b="18212"/>
          <a:stretch/>
        </p:blipFill>
        <p:spPr>
          <a:xfrm>
            <a:off x="160754" y="597341"/>
            <a:ext cx="4365196" cy="3964720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475402"/>
              </p:ext>
            </p:extLst>
          </p:nvPr>
        </p:nvGraphicFramePr>
        <p:xfrm>
          <a:off x="4891088" y="1603375"/>
          <a:ext cx="3146425" cy="284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" name="Graph" r:id="rId4" imgW="7043760" imgH="6379560" progId="Origin50.Graph">
                  <p:embed/>
                </p:oleObj>
              </mc:Choice>
              <mc:Fallback>
                <p:oleObj name="Graph" r:id="rId4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91088" y="1603375"/>
                        <a:ext cx="3146425" cy="284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59250" y="105561"/>
                <a:ext cx="46511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𝐹𝑖𝑥𝑒𝑑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𝐵𝑜𝑡h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𝑟𝑜𝑡𝑎𝑡𝑒𝑑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𝑑𝑒𝑡𝑒𝑐𝑡𝑖𝑜𝑛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250" y="105561"/>
                <a:ext cx="4651145" cy="646331"/>
              </a:xfrm>
              <a:prstGeom prst="rect">
                <a:avLst/>
              </a:prstGeom>
              <a:blipFill rotWithShape="0">
                <a:blip r:embed="rId6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717918" y="1058035"/>
                <a:ext cx="1906836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=32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918" y="1058035"/>
                <a:ext cx="1906836" cy="6127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/>
          <p:cNvCxnSpPr/>
          <p:nvPr/>
        </p:nvCxnSpPr>
        <p:spPr>
          <a:xfrm flipH="1">
            <a:off x="1724116" y="4050203"/>
            <a:ext cx="2457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83634" y="3689259"/>
            <a:ext cx="1542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Rotation 74-30=44</a:t>
            </a:r>
            <a:r>
              <a:rPr lang="en-US" sz="1200" baseline="30000" dirty="0" smtClean="0"/>
              <a:t>o</a:t>
            </a:r>
            <a:endParaRPr lang="en-US" sz="1200" baseline="30000" dirty="0"/>
          </a:p>
        </p:txBody>
      </p:sp>
      <p:cxnSp>
        <p:nvCxnSpPr>
          <p:cNvPr id="27" name="直接连接符 26"/>
          <p:cNvCxnSpPr/>
          <p:nvPr/>
        </p:nvCxnSpPr>
        <p:spPr>
          <a:xfrm rot="-4440000" flipH="1">
            <a:off x="1754865" y="3827759"/>
            <a:ext cx="2457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五角星 27"/>
          <p:cNvSpPr/>
          <p:nvPr/>
        </p:nvSpPr>
        <p:spPr>
          <a:xfrm>
            <a:off x="2644939" y="2846674"/>
            <a:ext cx="416313" cy="3578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下弧形箭头 28"/>
          <p:cNvSpPr/>
          <p:nvPr/>
        </p:nvSpPr>
        <p:spPr>
          <a:xfrm rot="18195158">
            <a:off x="2891919" y="4016971"/>
            <a:ext cx="338667" cy="1924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136047"/>
              </p:ext>
            </p:extLst>
          </p:nvPr>
        </p:nvGraphicFramePr>
        <p:xfrm>
          <a:off x="8178800" y="1627188"/>
          <a:ext cx="3517900" cy="279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" name="Graph" r:id="rId8" imgW="8869680" imgH="7049880" progId="Origin50.Graph">
                  <p:embed/>
                </p:oleObj>
              </mc:Choice>
              <mc:Fallback>
                <p:oleObj name="Graph" r:id="rId8" imgW="8869680" imgH="70498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78800" y="1627188"/>
                        <a:ext cx="3517900" cy="279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498470" y="873369"/>
            <a:ext cx="18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 misalignment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965389" y="4574659"/>
            <a:ext cx="194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Polarization 22.5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52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5" t="18694" r="63658" b="56518"/>
          <a:stretch/>
        </p:blipFill>
        <p:spPr>
          <a:xfrm>
            <a:off x="202130" y="327258"/>
            <a:ext cx="4273617" cy="4083079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736785"/>
              </p:ext>
            </p:extLst>
          </p:nvPr>
        </p:nvGraphicFramePr>
        <p:xfrm>
          <a:off x="5283200" y="371475"/>
          <a:ext cx="3740150" cy="3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" name="Graph" r:id="rId4" imgW="7043760" imgH="6379560" progId="Origin50.Graph">
                  <p:embed/>
                </p:oleObj>
              </mc:Choice>
              <mc:Fallback>
                <p:oleObj name="Graph" r:id="rId4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83200" y="371475"/>
                        <a:ext cx="3740150" cy="338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738565" y="1413635"/>
                <a:ext cx="246062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=18.7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565" y="1413635"/>
                <a:ext cx="2460625" cy="6127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/>
          <p:cNvCxnSpPr/>
          <p:nvPr/>
        </p:nvCxnSpPr>
        <p:spPr>
          <a:xfrm rot="-3300000" flipH="1">
            <a:off x="670560" y="2368550"/>
            <a:ext cx="55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70560" y="2368550"/>
            <a:ext cx="55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30608" y="2026367"/>
            <a:ext cx="83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55</a:t>
            </a:r>
            <a:r>
              <a:rPr lang="en-US" baseline="30000" dirty="0" smtClean="0"/>
              <a:t>o</a:t>
            </a:r>
            <a:endParaRPr lang="en-US" baseline="30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36290" y="2679809"/>
            <a:ext cx="337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58+30=88</a:t>
            </a:r>
            <a:r>
              <a:rPr lang="en-US" baseline="30000" dirty="0" smtClean="0"/>
              <a:t>o </a:t>
            </a:r>
            <a:r>
              <a:rPr lang="en-US" altLang="zh-CN" dirty="0" smtClean="0"/>
              <a:t>or 28</a:t>
            </a:r>
            <a:r>
              <a:rPr lang="en-US" altLang="zh-CN" baseline="30000" dirty="0" smtClean="0"/>
              <a:t>o</a:t>
            </a:r>
            <a:endParaRPr lang="en-US" baseline="30000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653753"/>
              </p:ext>
            </p:extLst>
          </p:nvPr>
        </p:nvGraphicFramePr>
        <p:xfrm>
          <a:off x="7748588" y="3575050"/>
          <a:ext cx="4440237" cy="328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5" name="Graph" r:id="rId7" imgW="9067680" imgH="6705720" progId="Origin50.Graph">
                  <p:embed/>
                </p:oleObj>
              </mc:Choice>
              <mc:Fallback>
                <p:oleObj name="Graph" r:id="rId7" imgW="9067680" imgH="67057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48588" y="3575050"/>
                        <a:ext cx="4440237" cy="328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591706" y="432312"/>
            <a:ext cx="18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 misalignment</a:t>
            </a:r>
            <a:endParaRPr 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858020" y="3575483"/>
            <a:ext cx="194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Polarization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091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>
            <a:off x="109103" y="2814002"/>
            <a:ext cx="875899" cy="885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9104" y="52265"/>
                <a:ext cx="1579738" cy="132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SHG for TMDs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yyy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FF0000"/>
                              </a:solidFill>
                            </a:rPr>
                            <m:t>xx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400" dirty="0" smtClean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4" y="52265"/>
                <a:ext cx="1579738" cy="1326004"/>
              </a:xfrm>
              <a:prstGeom prst="rect">
                <a:avLst/>
              </a:prstGeom>
              <a:blipFill rotWithShape="0">
                <a:blip r:embed="rId3"/>
                <a:stretch>
                  <a:fillRect l="-3475" t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>
            <a:off x="245050" y="3373529"/>
            <a:ext cx="2444817" cy="9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551455" y="1486977"/>
            <a:ext cx="1603" cy="2250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551455" y="2435192"/>
            <a:ext cx="1060383" cy="938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70693" y="2994572"/>
                <a:ext cx="5005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93" y="2994572"/>
                <a:ext cx="5005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544461" y="2105102"/>
                <a:ext cx="5005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61" y="2105102"/>
                <a:ext cx="500513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688841" y="2976437"/>
                <a:ext cx="21271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841" y="2976437"/>
                <a:ext cx="212718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45050" y="1333215"/>
                <a:ext cx="21271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0" y="1333215"/>
                <a:ext cx="2127181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09103" y="4676022"/>
                <a:ext cx="50103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//: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𝑑𝑒𝑡𝑒𝑐𝑡𝑖𝑜𝑛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𝑝𝑎𝑟𝑎𝑙𝑙𝑒𝑙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|_: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detection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perpendicular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Period: 60</a:t>
                </a:r>
                <a:r>
                  <a:rPr lang="en-US" baseline="30000" dirty="0" smtClean="0">
                    <a:solidFill>
                      <a:srgbClr val="FF0000"/>
                    </a:solidFill>
                  </a:rPr>
                  <a:t>o</a:t>
                </a:r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3" y="4676022"/>
                <a:ext cx="5010344" cy="923330"/>
              </a:xfrm>
              <a:prstGeom prst="rect">
                <a:avLst/>
              </a:prstGeom>
              <a:blipFill rotWithShape="0">
                <a:blip r:embed="rId10"/>
                <a:stretch>
                  <a:fillRect l="-109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76135" y="4109987"/>
            <a:ext cx="433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Excitation laser along </a:t>
            </a:r>
            <a:r>
              <a:rPr lang="en-US" dirty="0" smtClean="0">
                <a:sym typeface="Symbol" panose="05050102010706020507" pitchFamily="18" charset="2"/>
              </a:rPr>
              <a:t>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811435" y="115843"/>
            <a:ext cx="7468528" cy="4822755"/>
            <a:chOff x="4811435" y="115843"/>
            <a:chExt cx="7468528" cy="4822755"/>
          </a:xfrm>
        </p:grpSpPr>
        <p:sp>
          <p:nvSpPr>
            <p:cNvPr id="47" name="文本框 46"/>
            <p:cNvSpPr txBox="1"/>
            <p:nvPr/>
          </p:nvSpPr>
          <p:spPr>
            <a:xfrm>
              <a:off x="4811435" y="115843"/>
              <a:ext cx="317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800</a:t>
              </a:r>
              <a:r>
                <a:rPr lang="en-US" altLang="zh-CN" dirty="0" smtClean="0"/>
                <a:t>nm excitation</a:t>
              </a:r>
            </a:p>
          </p:txBody>
        </p:sp>
        <p:graphicFrame>
          <p:nvGraphicFramePr>
            <p:cNvPr id="48" name="对象 47"/>
            <p:cNvGraphicFramePr>
              <a:graphicFrameLocks noChangeAspect="1"/>
            </p:cNvGraphicFramePr>
            <p:nvPr>
              <p:extLst/>
            </p:nvPr>
          </p:nvGraphicFramePr>
          <p:xfrm>
            <a:off x="4811435" y="2239731"/>
            <a:ext cx="3387428" cy="26988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0" name="Graph" r:id="rId11" imgW="7373160" imgH="5871960" progId="Origin50.Graph">
                    <p:embed/>
                  </p:oleObj>
                </mc:Choice>
                <mc:Fallback>
                  <p:oleObj name="Graph" r:id="rId11" imgW="7373160" imgH="587196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811435" y="2239731"/>
                          <a:ext cx="3387428" cy="26988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9" name="组合 48"/>
            <p:cNvGrpSpPr/>
            <p:nvPr/>
          </p:nvGrpSpPr>
          <p:grpSpPr>
            <a:xfrm>
              <a:off x="4945812" y="707814"/>
              <a:ext cx="2419287" cy="1397288"/>
              <a:chOff x="943275" y="1442803"/>
              <a:chExt cx="2419287" cy="1397288"/>
            </a:xfrm>
          </p:grpSpPr>
          <p:cxnSp>
            <p:nvCxnSpPr>
              <p:cNvPr id="50" name="直接箭头连接符 49"/>
              <p:cNvCxnSpPr/>
              <p:nvPr/>
            </p:nvCxnSpPr>
            <p:spPr>
              <a:xfrm flipV="1">
                <a:off x="943275" y="2683601"/>
                <a:ext cx="1126156" cy="96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2123537" y="2470759"/>
                <a:ext cx="1239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X or s</a:t>
                </a:r>
                <a:endParaRPr lang="en-US" dirty="0"/>
              </a:p>
            </p:txBody>
          </p:sp>
          <p:cxnSp>
            <p:nvCxnSpPr>
              <p:cNvPr id="52" name="直接箭头连接符 51"/>
              <p:cNvCxnSpPr/>
              <p:nvPr/>
            </p:nvCxnSpPr>
            <p:spPr>
              <a:xfrm flipV="1">
                <a:off x="943275" y="1644073"/>
                <a:ext cx="9625" cy="10491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文本框 52"/>
              <p:cNvSpPr txBox="1"/>
              <p:nvPr/>
            </p:nvSpPr>
            <p:spPr>
              <a:xfrm>
                <a:off x="943275" y="1442803"/>
                <a:ext cx="1239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Y or </a:t>
                </a:r>
                <a:r>
                  <a:rPr lang="en-US" dirty="0"/>
                  <a:t>p</a:t>
                </a:r>
              </a:p>
            </p:txBody>
          </p:sp>
        </p:grpSp>
        <p:graphicFrame>
          <p:nvGraphicFramePr>
            <p:cNvPr id="54" name="对象 53"/>
            <p:cNvGraphicFramePr>
              <a:graphicFrameLocks noChangeAspect="1"/>
            </p:cNvGraphicFramePr>
            <p:nvPr>
              <p:extLst/>
            </p:nvPr>
          </p:nvGraphicFramePr>
          <p:xfrm>
            <a:off x="8252969" y="1220191"/>
            <a:ext cx="4026994" cy="3059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" name="Graph" r:id="rId13" imgW="8705160" imgH="6615720" progId="Origin50.Graph">
                    <p:embed/>
                  </p:oleObj>
                </mc:Choice>
                <mc:Fallback>
                  <p:oleObj name="Graph" r:id="rId13" imgW="8705160" imgH="661572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252969" y="1220191"/>
                          <a:ext cx="4026994" cy="30598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5386918" y="1079642"/>
              <a:ext cx="223599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Detection along x or y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Period: 90</a:t>
              </a:r>
              <a:r>
                <a:rPr lang="en-US" baseline="30000" dirty="0" smtClean="0">
                  <a:solidFill>
                    <a:srgbClr val="FF0000"/>
                  </a:solidFill>
                </a:rPr>
                <a:t>o</a:t>
              </a:r>
              <a:endParaRPr lang="en-US" baseline="30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610501" y="115843"/>
            <a:ext cx="7581499" cy="4822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6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723867"/>
              </p:ext>
            </p:extLst>
          </p:nvPr>
        </p:nvGraphicFramePr>
        <p:xfrm>
          <a:off x="-2813050" y="5754688"/>
          <a:ext cx="4168775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8" name="Graph" r:id="rId3" imgW="8686800" imgH="6787800" progId="Origin50.Graph">
                  <p:embed/>
                </p:oleObj>
              </mc:Choice>
              <mc:Fallback>
                <p:oleObj name="Graph" r:id="rId3" imgW="86868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813050" y="5754688"/>
                        <a:ext cx="4168775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238588" y="374944"/>
            <a:ext cx="3146357" cy="2333169"/>
            <a:chOff x="223300" y="42670"/>
            <a:chExt cx="3146357" cy="2333169"/>
          </a:xfrm>
        </p:grpSpPr>
        <p:grpSp>
          <p:nvGrpSpPr>
            <p:cNvPr id="3" name="组合 2"/>
            <p:cNvGrpSpPr/>
            <p:nvPr/>
          </p:nvGrpSpPr>
          <p:grpSpPr>
            <a:xfrm>
              <a:off x="223300" y="42670"/>
              <a:ext cx="2893651" cy="2333169"/>
              <a:chOff x="1183807" y="202039"/>
              <a:chExt cx="2893651" cy="233316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3807" y="202039"/>
                <a:ext cx="2893651" cy="2333169"/>
              </a:xfrm>
              <a:prstGeom prst="rect">
                <a:avLst/>
              </a:prstGeom>
            </p:spPr>
          </p:pic>
          <p:sp>
            <p:nvSpPr>
              <p:cNvPr id="2" name="上下箭头 1"/>
              <p:cNvSpPr/>
              <p:nvPr/>
            </p:nvSpPr>
            <p:spPr>
              <a:xfrm>
                <a:off x="2527842" y="1179723"/>
                <a:ext cx="301480" cy="984046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" name="右箭头 9"/>
              <p:cNvSpPr/>
              <p:nvPr/>
            </p:nvSpPr>
            <p:spPr>
              <a:xfrm rot="16200000">
                <a:off x="2505467" y="1443909"/>
                <a:ext cx="361945" cy="115724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2336870" y="42670"/>
              <a:ext cx="852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sz="2000" b="1" baseline="-25000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zh-CN" sz="2000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2000" b="1" dirty="0" smtClean="0">
                  <a:solidFill>
                    <a:schemeClr val="accent5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sz="2000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2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336870" y="373502"/>
              <a:ext cx="103278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sz="2000" b="1" baseline="-25000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609527" y="1434481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489576" y="334454"/>
            <a:ext cx="3092011" cy="2351304"/>
            <a:chOff x="9773369" y="-36284"/>
            <a:chExt cx="3092011" cy="2351304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3369" y="-18149"/>
              <a:ext cx="2893651" cy="2333169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/>
          </p:nvSpPr>
          <p:spPr>
            <a:xfrm>
              <a:off x="11832593" y="-36284"/>
              <a:ext cx="852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sz="2000" b="1" baseline="-25000" dirty="0" err="1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altLang="zh-CN" sz="2000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2000" b="1" dirty="0" smtClean="0">
                  <a:solidFill>
                    <a:schemeClr val="accent5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sz="2000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2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1832593" y="294548"/>
              <a:ext cx="103278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sz="2000" b="1" baseline="-25000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上下箭头 69"/>
            <p:cNvSpPr/>
            <p:nvPr/>
          </p:nvSpPr>
          <p:spPr>
            <a:xfrm rot="5400000">
              <a:off x="11100761" y="865284"/>
              <a:ext cx="301480" cy="984046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6" name="右箭头 65"/>
            <p:cNvSpPr/>
            <p:nvPr/>
          </p:nvSpPr>
          <p:spPr>
            <a:xfrm rot="5400000">
              <a:off x="11040109" y="1520265"/>
              <a:ext cx="447796" cy="1218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椭圆 71"/>
            <p:cNvSpPr/>
            <p:nvPr/>
          </p:nvSpPr>
          <p:spPr>
            <a:xfrm>
              <a:off x="11167101" y="1262507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431" y="344714"/>
            <a:ext cx="2893651" cy="2333169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rot="17857141">
            <a:off x="9170698" y="1229953"/>
            <a:ext cx="550446" cy="984046"/>
            <a:chOff x="9121627" y="1399169"/>
            <a:chExt cx="550446" cy="984046"/>
          </a:xfrm>
        </p:grpSpPr>
        <p:sp>
          <p:nvSpPr>
            <p:cNvPr id="69" name="上下箭头 68"/>
            <p:cNvSpPr/>
            <p:nvPr/>
          </p:nvSpPr>
          <p:spPr>
            <a:xfrm rot="2012854">
              <a:off x="9121627" y="1399169"/>
              <a:ext cx="301480" cy="984046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右箭头 11"/>
            <p:cNvSpPr/>
            <p:nvPr/>
          </p:nvSpPr>
          <p:spPr>
            <a:xfrm rot="1825549">
              <a:off x="9224277" y="1961181"/>
              <a:ext cx="447796" cy="1218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椭圆 70"/>
            <p:cNvSpPr/>
            <p:nvPr/>
          </p:nvSpPr>
          <p:spPr>
            <a:xfrm>
              <a:off x="9151844" y="1807270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15" name="文本框 114"/>
          <p:cNvSpPr txBox="1"/>
          <p:nvPr/>
        </p:nvSpPr>
        <p:spPr>
          <a:xfrm>
            <a:off x="9840888" y="412656"/>
            <a:ext cx="85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000" b="1" baseline="-25000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CN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b="1" dirty="0" smtClean="0">
                <a:solidFill>
                  <a:schemeClr val="accent5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w</a:t>
            </a:r>
            <a:r>
              <a:rPr lang="en-US" altLang="zh-CN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840888" y="743488"/>
            <a:ext cx="103278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000" b="1" baseline="-25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altLang="zh-CN" sz="2000" b="1" dirty="0" smtClean="0">
                <a:solidFill>
                  <a:srgbClr val="FF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w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5550" y="329300"/>
            <a:ext cx="2893651" cy="233316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 rot="7262607">
            <a:off x="12131117" y="1735214"/>
            <a:ext cx="984046" cy="313670"/>
            <a:chOff x="12168235" y="1747362"/>
            <a:chExt cx="984046" cy="313670"/>
          </a:xfrm>
        </p:grpSpPr>
        <p:sp>
          <p:nvSpPr>
            <p:cNvPr id="82" name="上下箭头 81"/>
            <p:cNvSpPr/>
            <p:nvPr/>
          </p:nvSpPr>
          <p:spPr>
            <a:xfrm rot="7314176">
              <a:off x="12509518" y="1406079"/>
              <a:ext cx="301480" cy="984046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3" name="右箭头 82"/>
            <p:cNvSpPr/>
            <p:nvPr/>
          </p:nvSpPr>
          <p:spPr>
            <a:xfrm rot="1897081">
              <a:off x="12598009" y="1939152"/>
              <a:ext cx="447796" cy="1218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4" name="椭圆 83"/>
            <p:cNvSpPr/>
            <p:nvPr/>
          </p:nvSpPr>
          <p:spPr>
            <a:xfrm>
              <a:off x="12543968" y="1801481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13044519" y="401787"/>
            <a:ext cx="85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000" b="1" baseline="-25000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CN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b="1" dirty="0" smtClean="0">
                <a:solidFill>
                  <a:schemeClr val="accent5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w</a:t>
            </a:r>
            <a:r>
              <a:rPr lang="en-US" altLang="zh-CN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13044519" y="732619"/>
            <a:ext cx="103278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000" b="1" baseline="-25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altLang="zh-CN" sz="2000" b="1" dirty="0" smtClean="0">
                <a:solidFill>
                  <a:srgbClr val="FF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w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2595969" y="3458205"/>
            <a:ext cx="3569015" cy="1857177"/>
            <a:chOff x="-2650710" y="3128689"/>
            <a:chExt cx="3569015" cy="1857177"/>
          </a:xfrm>
        </p:grpSpPr>
        <p:grpSp>
          <p:nvGrpSpPr>
            <p:cNvPr id="19" name="组合 18"/>
            <p:cNvGrpSpPr/>
            <p:nvPr/>
          </p:nvGrpSpPr>
          <p:grpSpPr>
            <a:xfrm>
              <a:off x="-2650710" y="3257060"/>
              <a:ext cx="3569015" cy="1728806"/>
              <a:chOff x="417224" y="538743"/>
              <a:chExt cx="3569015" cy="1728806"/>
            </a:xfrm>
          </p:grpSpPr>
          <p:sp>
            <p:nvSpPr>
              <p:cNvPr id="22" name="右箭头 21"/>
              <p:cNvSpPr/>
              <p:nvPr/>
            </p:nvSpPr>
            <p:spPr>
              <a:xfrm rot="16200000">
                <a:off x="522372" y="1312654"/>
                <a:ext cx="273112" cy="18098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18599991" lon="18599983" rev="2580000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417224" y="538743"/>
                <a:ext cx="3569015" cy="1728806"/>
                <a:chOff x="417224" y="538743"/>
                <a:chExt cx="3569015" cy="1728806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7224" y="538743"/>
                  <a:ext cx="3569015" cy="1728806"/>
                </a:xfrm>
                <a:prstGeom prst="rect">
                  <a:avLst/>
                </a:prstGeom>
              </p:spPr>
            </p:pic>
            <p:sp>
              <p:nvSpPr>
                <p:cNvPr id="18" name="右箭头 17"/>
                <p:cNvSpPr/>
                <p:nvPr/>
              </p:nvSpPr>
              <p:spPr>
                <a:xfrm rot="16200000">
                  <a:off x="594796" y="1216589"/>
                  <a:ext cx="538812" cy="187370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scene3d>
                  <a:camera prst="orthographicFront">
                    <a:rot lat="0" lon="18599986" rev="0"/>
                  </a:camera>
                  <a:lightRig rig="threePt" dir="t"/>
                </a:scene3d>
                <a:sp3d>
                  <a:bevelT w="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5" name="右箭头 24"/>
                <p:cNvSpPr/>
                <p:nvPr/>
              </p:nvSpPr>
              <p:spPr>
                <a:xfrm rot="16200000">
                  <a:off x="1032702" y="1287804"/>
                  <a:ext cx="331104" cy="204450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scene3d>
                  <a:camera prst="orthographicFront">
                    <a:rot lat="3974473" lon="17283982" rev="17445876"/>
                  </a:camera>
                  <a:lightRig rig="threePt" dir="t"/>
                </a:scene3d>
                <a:sp3d>
                  <a:bevelT w="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4" name="右箭头 23"/>
                <p:cNvSpPr/>
                <p:nvPr/>
              </p:nvSpPr>
              <p:spPr>
                <a:xfrm rot="16200000">
                  <a:off x="896049" y="1239312"/>
                  <a:ext cx="375825" cy="182308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scene3d>
                  <a:camera prst="orthographicFront">
                    <a:rot lat="2876195" lon="19253370" rev="19733182"/>
                  </a:camera>
                  <a:lightRig rig="threePt" dir="t"/>
                </a:scene3d>
                <a:sp3d>
                  <a:bevelT w="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5" name="上下箭头 84"/>
                <p:cNvSpPr/>
                <p:nvPr/>
              </p:nvSpPr>
              <p:spPr>
                <a:xfrm>
                  <a:off x="1652777" y="987391"/>
                  <a:ext cx="301480" cy="984046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  <a:scene3d>
                  <a:camera prst="orthographicFront">
                    <a:rot lat="1799968" lon="10799983" rev="10799999"/>
                  </a:camera>
                  <a:lightRig rig="threePt" dir="t"/>
                </a:scene3d>
                <a:sp3d extrusionH="25400">
                  <a:bevelT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7" name="右箭头 16"/>
                <p:cNvSpPr/>
                <p:nvPr/>
              </p:nvSpPr>
              <p:spPr>
                <a:xfrm rot="16200000">
                  <a:off x="1599470" y="1184712"/>
                  <a:ext cx="408745" cy="15302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scene3d>
                  <a:camera prst="orthographicFront">
                    <a:rot lat="0" lon="18599986" rev="0"/>
                  </a:camera>
                  <a:lightRig rig="threePt" dir="t"/>
                </a:scene3d>
                <a:sp3d>
                  <a:bevelT w="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1699388" y="1367758"/>
                  <a:ext cx="210746" cy="201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scene3d>
                  <a:camera prst="orthographicFront">
                    <a:rot lat="1800000" lon="0" rev="0"/>
                  </a:camera>
                  <a:lightRig rig="threePt" dir="t"/>
                </a:scene3d>
                <a:sp3d extrusionH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89" name="右箭头 88"/>
              <p:cNvSpPr/>
              <p:nvPr/>
            </p:nvSpPr>
            <p:spPr>
              <a:xfrm rot="16200000">
                <a:off x="477560" y="1252225"/>
                <a:ext cx="387278" cy="18098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18599991" lon="18599983" rev="2580000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27" name="文本框 126"/>
            <p:cNvSpPr txBox="1"/>
            <p:nvPr/>
          </p:nvSpPr>
          <p:spPr>
            <a:xfrm>
              <a:off x="-923613" y="3128689"/>
              <a:ext cx="1495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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roll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 = 0</a:t>
              </a:r>
              <a:r>
                <a:rPr lang="en-US" altLang="zh-CN" sz="2400" b="1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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89487" y="3375539"/>
            <a:ext cx="3569015" cy="1926726"/>
            <a:chOff x="1139896" y="3050161"/>
            <a:chExt cx="3569015" cy="1926726"/>
          </a:xfrm>
        </p:grpSpPr>
        <p:grpSp>
          <p:nvGrpSpPr>
            <p:cNvPr id="20" name="组合 19"/>
            <p:cNvGrpSpPr/>
            <p:nvPr/>
          </p:nvGrpSpPr>
          <p:grpSpPr>
            <a:xfrm>
              <a:off x="1139896" y="3248081"/>
              <a:ext cx="3569015" cy="1728806"/>
              <a:chOff x="652885" y="3301505"/>
              <a:chExt cx="3569015" cy="1728806"/>
            </a:xfrm>
          </p:grpSpPr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885" y="3301505"/>
                <a:ext cx="3569015" cy="1728806"/>
              </a:xfrm>
              <a:prstGeom prst="rect">
                <a:avLst/>
              </a:prstGeom>
            </p:spPr>
          </p:pic>
          <p:sp>
            <p:nvSpPr>
              <p:cNvPr id="59" name="右箭头 58"/>
              <p:cNvSpPr/>
              <p:nvPr/>
            </p:nvSpPr>
            <p:spPr>
              <a:xfrm rot="5400000" flipV="1">
                <a:off x="911058" y="4040863"/>
                <a:ext cx="373268" cy="16120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1199965" rev="0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右箭头 59"/>
              <p:cNvSpPr/>
              <p:nvPr/>
            </p:nvSpPr>
            <p:spPr>
              <a:xfrm rot="5400000" flipV="1">
                <a:off x="1196845" y="4075417"/>
                <a:ext cx="259688" cy="18098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18268721" lon="1127371" rev="20636485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1" name="右箭头 60"/>
              <p:cNvSpPr/>
              <p:nvPr/>
            </p:nvSpPr>
            <p:spPr>
              <a:xfrm rot="5400000" flipV="1">
                <a:off x="1291979" y="4138377"/>
                <a:ext cx="223239" cy="20445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4950838" lon="6096143" rev="6106126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2" name="右箭头 61"/>
              <p:cNvSpPr/>
              <p:nvPr/>
            </p:nvSpPr>
            <p:spPr>
              <a:xfrm rot="5400000" flipV="1">
                <a:off x="746004" y="4095717"/>
                <a:ext cx="283278" cy="182308"/>
              </a:xfrm>
              <a:prstGeom prst="rightArrow">
                <a:avLst>
                  <a:gd name="adj1" fmla="val 61148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3019898" lon="1943867" rev="1562000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7" name="上下箭头 86"/>
              <p:cNvSpPr/>
              <p:nvPr/>
            </p:nvSpPr>
            <p:spPr>
              <a:xfrm rot="16200000">
                <a:off x="1999182" y="3768106"/>
                <a:ext cx="301480" cy="984046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>
                  <a:rot lat="0" lon="19499986" rev="0"/>
                </a:camera>
                <a:lightRig rig="threePt" dir="t"/>
              </a:scene3d>
              <a:sp3d extrusionH="2540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8" name="右箭头 57"/>
              <p:cNvSpPr/>
              <p:nvPr/>
            </p:nvSpPr>
            <p:spPr>
              <a:xfrm rot="5400000" flipV="1">
                <a:off x="1958323" y="4404663"/>
                <a:ext cx="373268" cy="14866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scene3d>
                <a:camera prst="orthographicFront">
                  <a:rot lat="0" lon="2099964" rev="0"/>
                </a:camera>
                <a:lightRig rig="threePt" dir="t"/>
              </a:scene3d>
              <a:sp3d>
                <a:bevelT w="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2044227" y="4162402"/>
                <a:ext cx="210746" cy="201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>
                  <a:rot lat="1800000" lon="0" rev="0"/>
                </a:camera>
                <a:lightRig rig="threePt" dir="t"/>
              </a:scene3d>
              <a:sp3d extrusionH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28" name="文本框 127"/>
            <p:cNvSpPr txBox="1"/>
            <p:nvPr/>
          </p:nvSpPr>
          <p:spPr>
            <a:xfrm>
              <a:off x="2618158" y="3050161"/>
              <a:ext cx="1495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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roll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 = 0</a:t>
              </a:r>
              <a:r>
                <a:rPr lang="en-US" altLang="zh-CN" sz="2400" b="1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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20" name="对象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995759"/>
              </p:ext>
            </p:extLst>
          </p:nvPr>
        </p:nvGraphicFramePr>
        <p:xfrm>
          <a:off x="22260164" y="-311062"/>
          <a:ext cx="393858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9" name="Graph" r:id="rId7" imgW="7597080" imgH="6507360" progId="Origin50.Graph">
                  <p:embed/>
                </p:oleObj>
              </mc:Choice>
              <mc:Fallback>
                <p:oleObj name="Graph" r:id="rId7" imgW="7597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60164" y="-311062"/>
                        <a:ext cx="393858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对象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16215"/>
              </p:ext>
            </p:extLst>
          </p:nvPr>
        </p:nvGraphicFramePr>
        <p:xfrm>
          <a:off x="26506306" y="-429857"/>
          <a:ext cx="4372696" cy="3370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0" name="Graph" r:id="rId9" imgW="8429400" imgH="6507360" progId="Origin50.Graph">
                  <p:embed/>
                </p:oleObj>
              </mc:Choice>
              <mc:Fallback>
                <p:oleObj name="Graph" r:id="rId9" imgW="842940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06306" y="-429857"/>
                        <a:ext cx="4372696" cy="3370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对象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37705"/>
              </p:ext>
            </p:extLst>
          </p:nvPr>
        </p:nvGraphicFramePr>
        <p:xfrm>
          <a:off x="4548188" y="5724930"/>
          <a:ext cx="3462337" cy="332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1" name="Graph" r:id="rId11" imgW="7056000" imgH="6787800" progId="Origin50.Graph">
                  <p:embed/>
                </p:oleObj>
              </mc:Choice>
              <mc:Fallback>
                <p:oleObj name="Graph" r:id="rId11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48188" y="5724930"/>
                        <a:ext cx="3462337" cy="332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对象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619079"/>
              </p:ext>
            </p:extLst>
          </p:nvPr>
        </p:nvGraphicFramePr>
        <p:xfrm>
          <a:off x="1217613" y="5726518"/>
          <a:ext cx="3455987" cy="332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2" name="Graph" r:id="rId13" imgW="7056000" imgH="6787800" progId="Origin50.Graph">
                  <p:embed/>
                </p:oleObj>
              </mc:Choice>
              <mc:Fallback>
                <p:oleObj name="Graph" r:id="rId13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17613" y="5726518"/>
                        <a:ext cx="3455987" cy="332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对象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522069"/>
              </p:ext>
            </p:extLst>
          </p:nvPr>
        </p:nvGraphicFramePr>
        <p:xfrm>
          <a:off x="22260164" y="3389159"/>
          <a:ext cx="3943350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3" name="Graph" r:id="rId15" imgW="7597080" imgH="6507360" progId="Origin50.Graph">
                  <p:embed/>
                </p:oleObj>
              </mc:Choice>
              <mc:Fallback>
                <p:oleObj name="Graph" r:id="rId15" imgW="7597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260164" y="3389159"/>
                        <a:ext cx="3943350" cy="337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对象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286513"/>
              </p:ext>
            </p:extLst>
          </p:nvPr>
        </p:nvGraphicFramePr>
        <p:xfrm>
          <a:off x="26938827" y="3367921"/>
          <a:ext cx="3940175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4" name="Graph" r:id="rId17" imgW="7597080" imgH="6507360" progId="Origin50.Graph">
                  <p:embed/>
                </p:oleObj>
              </mc:Choice>
              <mc:Fallback>
                <p:oleObj name="Graph" r:id="rId17" imgW="759708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6938827" y="3367921"/>
                        <a:ext cx="3940175" cy="337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749921"/>
              </p:ext>
            </p:extLst>
          </p:nvPr>
        </p:nvGraphicFramePr>
        <p:xfrm>
          <a:off x="11255375" y="5695173"/>
          <a:ext cx="3509963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5" name="Graph" r:id="rId19" imgW="7056000" imgH="6787800" progId="Origin50.Graph">
                  <p:embed/>
                </p:oleObj>
              </mc:Choice>
              <mc:Fallback>
                <p:oleObj name="Graph" r:id="rId19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255375" y="5695173"/>
                        <a:ext cx="3509963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对象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14113"/>
              </p:ext>
            </p:extLst>
          </p:nvPr>
        </p:nvGraphicFramePr>
        <p:xfrm>
          <a:off x="7898995" y="5698348"/>
          <a:ext cx="3506788" cy="336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6" name="Graph" r:id="rId21" imgW="7056000" imgH="6787800" progId="Origin50.Graph">
                  <p:embed/>
                </p:oleObj>
              </mc:Choice>
              <mc:Fallback>
                <p:oleObj name="Graph" r:id="rId21" imgW="705600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898995" y="5698348"/>
                        <a:ext cx="3506788" cy="336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" name="图片 1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798916" y="3484040"/>
            <a:ext cx="1543760" cy="1486508"/>
          </a:xfrm>
          <a:prstGeom prst="rect">
            <a:avLst/>
          </a:prstGeom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973047" y="1839390"/>
            <a:ext cx="3051175" cy="1269782"/>
          </a:xfrm>
          <a:prstGeom prst="rect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501559" y="6033686"/>
            <a:ext cx="2409825" cy="174172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429797" y="3278013"/>
            <a:ext cx="4411778" cy="1960336"/>
            <a:chOff x="5019484" y="2961417"/>
            <a:chExt cx="4411778" cy="196033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019484" y="2961417"/>
              <a:ext cx="4411778" cy="1960336"/>
            </a:xfrm>
            <a:prstGeom prst="rect">
              <a:avLst/>
            </a:prstGeom>
          </p:spPr>
        </p:pic>
        <p:sp>
          <p:nvSpPr>
            <p:cNvPr id="100" name="上下箭头 99"/>
            <p:cNvSpPr/>
            <p:nvPr/>
          </p:nvSpPr>
          <p:spPr>
            <a:xfrm>
              <a:off x="6868356" y="3487680"/>
              <a:ext cx="301480" cy="984046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>
                <a:rot lat="19901655" lon="19802366" rev="3438583"/>
              </a:camera>
              <a:lightRig rig="threePt" dir="t"/>
            </a:scene3d>
            <a:sp3d extrusionH="2540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1" name="右箭头 100"/>
            <p:cNvSpPr/>
            <p:nvPr/>
          </p:nvSpPr>
          <p:spPr>
            <a:xfrm rot="16200000">
              <a:off x="6978790" y="3753092"/>
              <a:ext cx="373268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3196119" lon="11410206" rev="7928255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6913723" y="3866136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1800000" lon="0" rev="0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7022499" y="3064384"/>
              <a:ext cx="1495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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roll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 = 30</a:t>
              </a:r>
              <a:r>
                <a:rPr lang="en-US" altLang="zh-CN" sz="2400" b="1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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49" name="右箭头 148"/>
            <p:cNvSpPr/>
            <p:nvPr/>
          </p:nvSpPr>
          <p:spPr>
            <a:xfrm rot="16200000">
              <a:off x="5735151" y="3806398"/>
              <a:ext cx="318464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9794242" lon="8277563" rev="19956000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0" name="右箭头 149"/>
            <p:cNvSpPr/>
            <p:nvPr/>
          </p:nvSpPr>
          <p:spPr>
            <a:xfrm rot="16200000">
              <a:off x="5630311" y="4011638"/>
              <a:ext cx="232961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20192797" lon="12339138" rev="19886437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1" name="右箭头 150"/>
            <p:cNvSpPr/>
            <p:nvPr/>
          </p:nvSpPr>
          <p:spPr>
            <a:xfrm rot="16200000">
              <a:off x="5614961" y="4185568"/>
              <a:ext cx="232961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9276501" lon="15933062" rev="19873692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2" name="右箭头 151"/>
            <p:cNvSpPr/>
            <p:nvPr/>
          </p:nvSpPr>
          <p:spPr>
            <a:xfrm rot="16200000">
              <a:off x="5977060" y="3735171"/>
              <a:ext cx="153774" cy="1606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8564725" lon="4527573" rev="19705956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979780" y="3290933"/>
            <a:ext cx="4411778" cy="1960336"/>
            <a:chOff x="9925039" y="2961417"/>
            <a:chExt cx="4411778" cy="1960336"/>
          </a:xfrm>
        </p:grpSpPr>
        <p:pic>
          <p:nvPicPr>
            <p:cNvPr id="147" name="图片 14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925039" y="2961417"/>
              <a:ext cx="4411778" cy="1960336"/>
            </a:xfrm>
            <a:prstGeom prst="rect">
              <a:avLst/>
            </a:prstGeom>
          </p:spPr>
        </p:pic>
        <p:sp>
          <p:nvSpPr>
            <p:cNvPr id="130" name="文本框 129"/>
            <p:cNvSpPr txBox="1"/>
            <p:nvPr/>
          </p:nvSpPr>
          <p:spPr>
            <a:xfrm>
              <a:off x="12090817" y="3115199"/>
              <a:ext cx="1495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</a:t>
              </a:r>
              <a:r>
                <a:rPr lang="en-US" altLang="zh-CN" sz="2400" b="1" baseline="-25000" dirty="0" smtClean="0">
                  <a:solidFill>
                    <a:srgbClr val="FF0000"/>
                  </a:solidFill>
                </a:rPr>
                <a:t>roll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 = 30</a:t>
              </a:r>
              <a:r>
                <a:rPr lang="en-US" altLang="zh-CN" sz="2400" b="1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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7" name="上下箭头 166"/>
            <p:cNvSpPr/>
            <p:nvPr/>
          </p:nvSpPr>
          <p:spPr>
            <a:xfrm rot="14576783">
              <a:off x="12062847" y="3671882"/>
              <a:ext cx="301480" cy="984046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>
                <a:rot lat="825399" lon="19266113" rev="118001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8" name="右箭头 167"/>
            <p:cNvSpPr/>
            <p:nvPr/>
          </p:nvSpPr>
          <p:spPr>
            <a:xfrm rot="9159688">
              <a:off x="11818946" y="4188867"/>
              <a:ext cx="447796" cy="1218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800000" lon="0" rev="180000"/>
              </a:camera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9" name="椭圆 168"/>
            <p:cNvSpPr/>
            <p:nvPr/>
          </p:nvSpPr>
          <p:spPr>
            <a:xfrm rot="7262607">
              <a:off x="12110212" y="4051506"/>
              <a:ext cx="210746" cy="201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3" name="右箭头 182"/>
            <p:cNvSpPr/>
            <p:nvPr/>
          </p:nvSpPr>
          <p:spPr>
            <a:xfrm rot="16200000">
              <a:off x="10654561" y="3821490"/>
              <a:ext cx="318464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2327414" lon="12397080" rev="8946851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4" name="右箭头 183"/>
            <p:cNvSpPr/>
            <p:nvPr/>
          </p:nvSpPr>
          <p:spPr>
            <a:xfrm rot="16200000">
              <a:off x="10553428" y="4039912"/>
              <a:ext cx="210858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813997" lon="8241008" rev="9074641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5" name="右箭头 184"/>
            <p:cNvSpPr/>
            <p:nvPr/>
          </p:nvSpPr>
          <p:spPr>
            <a:xfrm rot="16200000">
              <a:off x="10909368" y="3752594"/>
              <a:ext cx="210858" cy="20445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>
                <a:rot lat="1943566" lon="16808527" rev="8996694"/>
              </a:camera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9009060" y="3136715"/>
            <a:ext cx="1155544" cy="1040877"/>
            <a:chOff x="5069044" y="2629056"/>
            <a:chExt cx="1155544" cy="1040877"/>
          </a:xfrm>
        </p:grpSpPr>
        <p:pic>
          <p:nvPicPr>
            <p:cNvPr id="171" name="图片 17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069044" y="2630301"/>
              <a:ext cx="1155544" cy="1039632"/>
            </a:xfrm>
            <a:prstGeom prst="rect">
              <a:avLst/>
            </a:prstGeom>
          </p:spPr>
        </p:pic>
        <p:sp>
          <p:nvSpPr>
            <p:cNvPr id="172" name="右箭头 171"/>
            <p:cNvSpPr/>
            <p:nvPr/>
          </p:nvSpPr>
          <p:spPr>
            <a:xfrm rot="10800000">
              <a:off x="5548104" y="3493110"/>
              <a:ext cx="180607" cy="14459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3" name="右箭头 172"/>
            <p:cNvSpPr/>
            <p:nvPr/>
          </p:nvSpPr>
          <p:spPr>
            <a:xfrm rot="12779484">
              <a:off x="5222517" y="3393780"/>
              <a:ext cx="180607" cy="14449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4" name="右箭头 173"/>
            <p:cNvSpPr/>
            <p:nvPr/>
          </p:nvSpPr>
          <p:spPr>
            <a:xfrm rot="15871821">
              <a:off x="5103167" y="3068875"/>
              <a:ext cx="101509" cy="16085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5" name="右箭头 174"/>
            <p:cNvSpPr/>
            <p:nvPr/>
          </p:nvSpPr>
          <p:spPr>
            <a:xfrm rot="18692676">
              <a:off x="5192339" y="2770681"/>
              <a:ext cx="148274" cy="1695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6" name="右箭头 175"/>
            <p:cNvSpPr/>
            <p:nvPr/>
          </p:nvSpPr>
          <p:spPr>
            <a:xfrm rot="21361459">
              <a:off x="5448245" y="2629056"/>
              <a:ext cx="180607" cy="14790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7" name="右箭头 176"/>
            <p:cNvSpPr/>
            <p:nvPr/>
          </p:nvSpPr>
          <p:spPr>
            <a:xfrm rot="2805591">
              <a:off x="5754193" y="2788756"/>
              <a:ext cx="150298" cy="1476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8" name="右箭头 177"/>
            <p:cNvSpPr/>
            <p:nvPr/>
          </p:nvSpPr>
          <p:spPr>
            <a:xfrm rot="5400000">
              <a:off x="5837166" y="3095163"/>
              <a:ext cx="112083" cy="14515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9" name="右箭头 178"/>
            <p:cNvSpPr/>
            <p:nvPr/>
          </p:nvSpPr>
          <p:spPr>
            <a:xfrm rot="9226352">
              <a:off x="5600518" y="3240046"/>
              <a:ext cx="162985" cy="15379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0" name="右箭头 179"/>
            <p:cNvSpPr/>
            <p:nvPr/>
          </p:nvSpPr>
          <p:spPr>
            <a:xfrm rot="13942191">
              <a:off x="5347755" y="3151863"/>
              <a:ext cx="180607" cy="16103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1" name="右箭头 180"/>
            <p:cNvSpPr/>
            <p:nvPr/>
          </p:nvSpPr>
          <p:spPr>
            <a:xfrm rot="18986006">
              <a:off x="5345928" y="2919462"/>
              <a:ext cx="180607" cy="13477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2" name="右箭头 181"/>
            <p:cNvSpPr/>
            <p:nvPr/>
          </p:nvSpPr>
          <p:spPr>
            <a:xfrm rot="10800000">
              <a:off x="5921454" y="3503254"/>
              <a:ext cx="180607" cy="1359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4548188" y="3060788"/>
            <a:ext cx="1155544" cy="1060476"/>
            <a:chOff x="8268032" y="2855261"/>
            <a:chExt cx="1155544" cy="1060476"/>
          </a:xfrm>
        </p:grpSpPr>
        <p:pic>
          <p:nvPicPr>
            <p:cNvPr id="187" name="图片 186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68032" y="2876105"/>
              <a:ext cx="1155544" cy="1039632"/>
            </a:xfrm>
            <a:prstGeom prst="rect">
              <a:avLst/>
            </a:prstGeom>
          </p:spPr>
        </p:pic>
        <p:sp>
          <p:nvSpPr>
            <p:cNvPr id="188" name="右箭头 187"/>
            <p:cNvSpPr/>
            <p:nvPr/>
          </p:nvSpPr>
          <p:spPr>
            <a:xfrm rot="10800000" flipH="1">
              <a:off x="8737087" y="3732233"/>
              <a:ext cx="180607" cy="16890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9" name="右箭头 188"/>
            <p:cNvSpPr/>
            <p:nvPr/>
          </p:nvSpPr>
          <p:spPr>
            <a:xfrm rot="2178172">
              <a:off x="8412895" y="3619644"/>
              <a:ext cx="180607" cy="16929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0" name="右箭头 189"/>
            <p:cNvSpPr/>
            <p:nvPr/>
          </p:nvSpPr>
          <p:spPr>
            <a:xfrm rot="5047756">
              <a:off x="8270780" y="3353268"/>
              <a:ext cx="180607" cy="15582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1" name="右箭头 190"/>
            <p:cNvSpPr/>
            <p:nvPr/>
          </p:nvSpPr>
          <p:spPr>
            <a:xfrm rot="8242958">
              <a:off x="8352019" y="3021448"/>
              <a:ext cx="180607" cy="15229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2" name="右箭头 191"/>
            <p:cNvSpPr/>
            <p:nvPr/>
          </p:nvSpPr>
          <p:spPr>
            <a:xfrm rot="10800000">
              <a:off x="8620503" y="2855261"/>
              <a:ext cx="180607" cy="16978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3" name="右箭头 192"/>
            <p:cNvSpPr/>
            <p:nvPr/>
          </p:nvSpPr>
          <p:spPr>
            <a:xfrm rot="14275485">
              <a:off x="8932830" y="3038633"/>
              <a:ext cx="180607" cy="13843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4" name="右箭头 193"/>
            <p:cNvSpPr/>
            <p:nvPr/>
          </p:nvSpPr>
          <p:spPr>
            <a:xfrm rot="17190515">
              <a:off x="8993456" y="3318091"/>
              <a:ext cx="180607" cy="14996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5" name="右箭头 194"/>
            <p:cNvSpPr/>
            <p:nvPr/>
          </p:nvSpPr>
          <p:spPr>
            <a:xfrm rot="20534200">
              <a:off x="8809723" y="3494103"/>
              <a:ext cx="180607" cy="14007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6" name="右箭头 195"/>
            <p:cNvSpPr/>
            <p:nvPr/>
          </p:nvSpPr>
          <p:spPr>
            <a:xfrm rot="2622572">
              <a:off x="8555781" y="3425275"/>
              <a:ext cx="180607" cy="13131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7" name="右箭头 196"/>
            <p:cNvSpPr/>
            <p:nvPr/>
          </p:nvSpPr>
          <p:spPr>
            <a:xfrm rot="8129291">
              <a:off x="8530105" y="3192362"/>
              <a:ext cx="180607" cy="12724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8" name="右箭头 197"/>
            <p:cNvSpPr/>
            <p:nvPr/>
          </p:nvSpPr>
          <p:spPr>
            <a:xfrm rot="10800000" flipH="1">
              <a:off x="9082657" y="3732233"/>
              <a:ext cx="180607" cy="14827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aphicFrame>
        <p:nvGraphicFramePr>
          <p:cNvPr id="199" name="对象 1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746866"/>
              </p:ext>
            </p:extLst>
          </p:nvPr>
        </p:nvGraphicFramePr>
        <p:xfrm>
          <a:off x="26198751" y="7165434"/>
          <a:ext cx="3293101" cy="318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7" name="Graph" r:id="rId28" imgW="6714720" imgH="6507360" progId="Origin50.Graph">
                  <p:embed/>
                </p:oleObj>
              </mc:Choice>
              <mc:Fallback>
                <p:oleObj name="Graph" r:id="rId28" imgW="671472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6198751" y="7165434"/>
                        <a:ext cx="3293101" cy="3185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" name="对象 1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114982"/>
              </p:ext>
            </p:extLst>
          </p:nvPr>
        </p:nvGraphicFramePr>
        <p:xfrm>
          <a:off x="22886067" y="7132390"/>
          <a:ext cx="3382398" cy="3272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8" name="Graph" r:id="rId30" imgW="6714720" imgH="6507360" progId="Origin50.Graph">
                  <p:embed/>
                </p:oleObj>
              </mc:Choice>
              <mc:Fallback>
                <p:oleObj name="Graph" r:id="rId30" imgW="671472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2886067" y="7132390"/>
                        <a:ext cx="3382398" cy="3272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" name="对象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751072"/>
              </p:ext>
            </p:extLst>
          </p:nvPr>
        </p:nvGraphicFramePr>
        <p:xfrm>
          <a:off x="32762584" y="7134849"/>
          <a:ext cx="3339531" cy="323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9" name="Graph" r:id="rId32" imgW="6714720" imgH="6507360" progId="Origin50.Graph">
                  <p:embed/>
                </p:oleObj>
              </mc:Choice>
              <mc:Fallback>
                <p:oleObj name="Graph" r:id="rId32" imgW="671472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32762584" y="7134849"/>
                        <a:ext cx="3339531" cy="323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" name="对象 2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359375"/>
              </p:ext>
            </p:extLst>
          </p:nvPr>
        </p:nvGraphicFramePr>
        <p:xfrm>
          <a:off x="29422137" y="7138146"/>
          <a:ext cx="3337645" cy="322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0" name="Graph" r:id="rId34" imgW="6714720" imgH="6507360" progId="Origin50.Graph">
                  <p:embed/>
                </p:oleObj>
              </mc:Choice>
              <mc:Fallback>
                <p:oleObj name="Graph" r:id="rId34" imgW="6714720" imgH="650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9422137" y="7138146"/>
                        <a:ext cx="3337645" cy="3228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-2702936" y="532907"/>
            <a:ext cx="3583327" cy="2065773"/>
            <a:chOff x="-2702936" y="532907"/>
            <a:chExt cx="3583327" cy="2065773"/>
          </a:xfrm>
        </p:grpSpPr>
        <p:pic>
          <p:nvPicPr>
            <p:cNvPr id="142" name="图片 141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-2395381" y="794844"/>
              <a:ext cx="3275772" cy="1667884"/>
            </a:xfrm>
            <a:prstGeom prst="rect">
              <a:avLst/>
            </a:prstGeom>
          </p:spPr>
        </p:pic>
        <p:grpSp>
          <p:nvGrpSpPr>
            <p:cNvPr id="139" name="组合 138"/>
            <p:cNvGrpSpPr/>
            <p:nvPr/>
          </p:nvGrpSpPr>
          <p:grpSpPr>
            <a:xfrm>
              <a:off x="-2324499" y="1142774"/>
              <a:ext cx="1106691" cy="1414913"/>
              <a:chOff x="2839668" y="4591251"/>
              <a:chExt cx="1106691" cy="1414913"/>
            </a:xfrm>
          </p:grpSpPr>
          <p:cxnSp>
            <p:nvCxnSpPr>
              <p:cNvPr id="140" name="直接连接符 139"/>
              <p:cNvCxnSpPr/>
              <p:nvPr/>
            </p:nvCxnSpPr>
            <p:spPr>
              <a:xfrm flipH="1">
                <a:off x="3936733" y="4591251"/>
                <a:ext cx="9626" cy="141491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2839668" y="4947385"/>
                <a:ext cx="1097065" cy="1058779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任意多边形 135"/>
            <p:cNvSpPr/>
            <p:nvPr/>
          </p:nvSpPr>
          <p:spPr>
            <a:xfrm>
              <a:off x="-1946268" y="1473883"/>
              <a:ext cx="654518" cy="291660"/>
            </a:xfrm>
            <a:custGeom>
              <a:avLst/>
              <a:gdLst>
                <a:gd name="connsiteX0" fmla="*/ 654518 w 654518"/>
                <a:gd name="connsiteY0" fmla="*/ 2902 h 291660"/>
                <a:gd name="connsiteX1" fmla="*/ 269507 w 654518"/>
                <a:gd name="connsiteY1" fmla="*/ 41403 h 291660"/>
                <a:gd name="connsiteX2" fmla="*/ 0 w 654518"/>
                <a:gd name="connsiteY2" fmla="*/ 291660 h 29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518" h="291660">
                  <a:moveTo>
                    <a:pt x="654518" y="2902"/>
                  </a:moveTo>
                  <a:cubicBezTo>
                    <a:pt x="516555" y="-1911"/>
                    <a:pt x="378593" y="-6723"/>
                    <a:pt x="269507" y="41403"/>
                  </a:cubicBezTo>
                  <a:cubicBezTo>
                    <a:pt x="160421" y="89529"/>
                    <a:pt x="80210" y="190594"/>
                    <a:pt x="0" y="29166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-2090539" y="1057805"/>
              <a:ext cx="616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</a:t>
              </a:r>
              <a:r>
                <a:rPr lang="en-US" altLang="zh-CN" sz="2000" b="1" baseline="-25000" dirty="0" smtClean="0">
                  <a:solidFill>
                    <a:srgbClr val="FF0000"/>
                  </a:solidFill>
                </a:rPr>
                <a:t>roll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0370" y="532907"/>
              <a:ext cx="1261042" cy="118175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02936" y="1792665"/>
              <a:ext cx="876104" cy="806015"/>
            </a:xfrm>
            <a:prstGeom prst="rect">
              <a:avLst/>
            </a:prstGeom>
          </p:spPr>
        </p:pic>
      </p:grpSp>
      <p:sp>
        <p:nvSpPr>
          <p:cNvPr id="132" name="文本框 131"/>
          <p:cNvSpPr txBox="1"/>
          <p:nvPr/>
        </p:nvSpPr>
        <p:spPr>
          <a:xfrm>
            <a:off x="-2499498" y="101684"/>
            <a:ext cx="54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1676812" y="114441"/>
            <a:ext cx="54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-2404703" y="3098677"/>
            <a:ext cx="54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893897" y="3037629"/>
            <a:ext cx="54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-2670975" y="5610947"/>
            <a:ext cx="54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4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8529379">
            <a:off x="4705774" y="3715698"/>
            <a:ext cx="875899" cy="885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 rot="20168900">
                <a:off x="4765348" y="3195437"/>
                <a:ext cx="522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68900">
                <a:off x="4765348" y="3195437"/>
                <a:ext cx="52290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等腰三角形 3"/>
          <p:cNvSpPr/>
          <p:nvPr/>
        </p:nvSpPr>
        <p:spPr>
          <a:xfrm rot="19960479">
            <a:off x="4716554" y="3649149"/>
            <a:ext cx="875899" cy="885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" name="直接连接符 4"/>
          <p:cNvCxnSpPr/>
          <p:nvPr/>
        </p:nvCxnSpPr>
        <p:spPr>
          <a:xfrm flipH="1" flipV="1">
            <a:off x="4653399" y="3094486"/>
            <a:ext cx="539844" cy="1124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140114" y="2754696"/>
                <a:ext cx="522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14" y="2754696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等腰三角形 6"/>
          <p:cNvSpPr/>
          <p:nvPr/>
        </p:nvSpPr>
        <p:spPr>
          <a:xfrm rot="19960479">
            <a:off x="586507" y="3716351"/>
            <a:ext cx="875899" cy="8857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735940" y="4296210"/>
            <a:ext cx="2444817" cy="9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042345" y="2409658"/>
            <a:ext cx="1603" cy="2250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1042345" y="3357873"/>
            <a:ext cx="1060383" cy="938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361583" y="3917253"/>
                <a:ext cx="5005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583" y="3917253"/>
                <a:ext cx="5005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035351" y="3027783"/>
                <a:ext cx="5005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351" y="3027783"/>
                <a:ext cx="50051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483799" y="4345099"/>
                <a:ext cx="3031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Rotate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799" y="4345099"/>
                <a:ext cx="303195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108128" y="2233241"/>
                <a:ext cx="329343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Rotate</m:t>
                      </m:r>
                      <m:r>
                        <m:rPr>
                          <m:nor/>
                        </m:rPr>
                        <a:rPr lang="en-US" dirty="0" smtClean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28" y="2233241"/>
                <a:ext cx="3293436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250393" y="4305835"/>
                <a:ext cx="477502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393" y="4305835"/>
                <a:ext cx="4775025" cy="7146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134086" y="1537665"/>
                <a:ext cx="480548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+3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086" y="1537665"/>
                <a:ext cx="4805483" cy="7146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>
            <a:off x="4883605" y="4245449"/>
            <a:ext cx="2444817" cy="9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5190010" y="2358897"/>
            <a:ext cx="1603" cy="2250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190010" y="3307112"/>
            <a:ext cx="1060383" cy="938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509248" y="3866492"/>
                <a:ext cx="5005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48" y="3866492"/>
                <a:ext cx="5005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183016" y="2977022"/>
                <a:ext cx="5005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016" y="2977022"/>
                <a:ext cx="50051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/>
          <p:nvPr/>
        </p:nvCxnSpPr>
        <p:spPr>
          <a:xfrm flipH="1" flipV="1">
            <a:off x="523352" y="3161688"/>
            <a:ext cx="539844" cy="1124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12994" y="3042632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94" y="3042632"/>
                <a:ext cx="399597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/>
          <p:cNvCxnSpPr/>
          <p:nvPr/>
        </p:nvCxnSpPr>
        <p:spPr>
          <a:xfrm rot="20168900" flipH="1" flipV="1">
            <a:off x="4496713" y="3301995"/>
            <a:ext cx="539844" cy="1124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58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4" y="88900"/>
            <a:ext cx="2868834" cy="21441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4" y="2425566"/>
            <a:ext cx="2274281" cy="2160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7" y="4697128"/>
            <a:ext cx="2856311" cy="21608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07" y="442761"/>
            <a:ext cx="9011093" cy="59821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58201" y="5446472"/>
            <a:ext cx="1176867" cy="90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85011" y="231006"/>
            <a:ext cx="8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2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4186" y="3053659"/>
            <a:ext cx="1176867" cy="90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1260924" y="916940"/>
            <a:ext cx="1176867" cy="90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4" y="96252"/>
            <a:ext cx="2872916" cy="1982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4" y="2223349"/>
            <a:ext cx="2222193" cy="20502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4" y="4417909"/>
            <a:ext cx="2867656" cy="23726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26" y="551003"/>
            <a:ext cx="8814405" cy="59596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51128" y="5003710"/>
            <a:ext cx="1176867" cy="90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7873465" y="1674796"/>
            <a:ext cx="3734602" cy="44083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385011" y="231006"/>
            <a:ext cx="88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3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2924" y="2626125"/>
            <a:ext cx="1176867" cy="90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1335600" y="552014"/>
            <a:ext cx="1176867" cy="90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3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968854"/>
              </p:ext>
            </p:extLst>
          </p:nvPr>
        </p:nvGraphicFramePr>
        <p:xfrm>
          <a:off x="157163" y="82550"/>
          <a:ext cx="3673475" cy="332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6" name="Graph" r:id="rId3" imgW="7043760" imgH="6379560" progId="Origin50.Graph">
                  <p:embed/>
                </p:oleObj>
              </mc:Choice>
              <mc:Fallback>
                <p:oleObj name="Graph" r:id="rId3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163" y="82550"/>
                        <a:ext cx="3673475" cy="332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310288"/>
              </p:ext>
            </p:extLst>
          </p:nvPr>
        </p:nvGraphicFramePr>
        <p:xfrm>
          <a:off x="3830638" y="1588"/>
          <a:ext cx="3792537" cy="343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7" name="Graph" r:id="rId5" imgW="7043760" imgH="6379560" progId="Origin50.Graph">
                  <p:embed/>
                </p:oleObj>
              </mc:Choice>
              <mc:Fallback>
                <p:oleObj name="Graph" r:id="rId5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638" y="1588"/>
                        <a:ext cx="3792537" cy="3433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37510"/>
              </p:ext>
            </p:extLst>
          </p:nvPr>
        </p:nvGraphicFramePr>
        <p:xfrm>
          <a:off x="7770813" y="0"/>
          <a:ext cx="3663950" cy="331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8" name="Graph" r:id="rId7" imgW="7043760" imgH="6379560" progId="Origin50.Graph">
                  <p:embed/>
                </p:oleObj>
              </mc:Choice>
              <mc:Fallback>
                <p:oleObj name="Graph" r:id="rId7" imgW="7043760" imgH="63795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70813" y="0"/>
                        <a:ext cx="3663950" cy="331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36244"/>
              </p:ext>
            </p:extLst>
          </p:nvPr>
        </p:nvGraphicFramePr>
        <p:xfrm>
          <a:off x="221604" y="3435350"/>
          <a:ext cx="3544592" cy="3117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9" name="Graph" r:id="rId9" imgW="7642800" imgH="6720840" progId="Origin50.Graph">
                  <p:embed/>
                </p:oleObj>
              </mc:Choice>
              <mc:Fallback>
                <p:oleObj name="Graph" r:id="rId9" imgW="7642800" imgH="67208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1604" y="3435350"/>
                        <a:ext cx="3544592" cy="3117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408533"/>
              </p:ext>
            </p:extLst>
          </p:nvPr>
        </p:nvGraphicFramePr>
        <p:xfrm>
          <a:off x="3830638" y="3504902"/>
          <a:ext cx="3548062" cy="3120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0" name="Graph" r:id="rId11" imgW="7642800" imgH="6720840" progId="Origin50.Graph">
                  <p:embed/>
                </p:oleObj>
              </mc:Choice>
              <mc:Fallback>
                <p:oleObj name="Graph" r:id="rId11" imgW="7642800" imgH="67208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30638" y="3504902"/>
                        <a:ext cx="3548062" cy="3120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404858"/>
              </p:ext>
            </p:extLst>
          </p:nvPr>
        </p:nvGraphicFramePr>
        <p:xfrm>
          <a:off x="7443142" y="3504902"/>
          <a:ext cx="3203575" cy="3072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1" name="Graph" r:id="rId13" imgW="7043760" imgH="6754320" progId="Origin50.Graph">
                  <p:embed/>
                </p:oleObj>
              </mc:Choice>
              <mc:Fallback>
                <p:oleObj name="Graph" r:id="rId13" imgW="7043760" imgH="6754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43142" y="3504902"/>
                        <a:ext cx="3203575" cy="3072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71114"/>
              </p:ext>
            </p:extLst>
          </p:nvPr>
        </p:nvGraphicFramePr>
        <p:xfrm>
          <a:off x="10698459" y="3445801"/>
          <a:ext cx="3906838" cy="3238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2" name="Graph" r:id="rId15" imgW="8067960" imgH="6687360" progId="Origin50.Graph">
                  <p:embed/>
                </p:oleObj>
              </mc:Choice>
              <mc:Fallback>
                <p:oleObj name="Graph" r:id="rId15" imgW="8067960" imgH="6687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698459" y="3445801"/>
                        <a:ext cx="3906838" cy="3238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128000" y="82550"/>
            <a:ext cx="5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？</a:t>
            </a:r>
            <a:endParaRPr lang="en-US" dirty="0"/>
          </a:p>
        </p:txBody>
      </p:sp>
      <p:sp>
        <p:nvSpPr>
          <p:cNvPr id="10" name="五角星 9"/>
          <p:cNvSpPr/>
          <p:nvPr/>
        </p:nvSpPr>
        <p:spPr>
          <a:xfrm>
            <a:off x="11358563" y="2794000"/>
            <a:ext cx="1130300" cy="8255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295797" y="86322"/>
            <a:ext cx="3232446" cy="32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1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778850"/>
              </p:ext>
            </p:extLst>
          </p:nvPr>
        </p:nvGraphicFramePr>
        <p:xfrm>
          <a:off x="216893" y="808521"/>
          <a:ext cx="4093923" cy="3253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" name="Graph" r:id="rId3" imgW="8869680" imgH="7049880" progId="Origin50.Graph">
                  <p:embed/>
                </p:oleObj>
              </mc:Choice>
              <mc:Fallback>
                <p:oleObj name="Graph" r:id="rId3" imgW="8869680" imgH="70498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893" y="808521"/>
                        <a:ext cx="4093923" cy="3253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125728"/>
              </p:ext>
            </p:extLst>
          </p:nvPr>
        </p:nvGraphicFramePr>
        <p:xfrm>
          <a:off x="4044951" y="808521"/>
          <a:ext cx="4094163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9" name="Graph" r:id="rId5" imgW="8869680" imgH="7049880" progId="Origin50.Graph">
                  <p:embed/>
                </p:oleObj>
              </mc:Choice>
              <mc:Fallback>
                <p:oleObj name="Graph" r:id="rId5" imgW="8869680" imgH="70498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4951" y="808521"/>
                        <a:ext cx="4094163" cy="325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35781" y="519764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in x out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33512" y="464554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in y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26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63" y="0"/>
            <a:ext cx="6296025" cy="1943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63" y="1943100"/>
            <a:ext cx="8820150" cy="55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71" y="2684195"/>
            <a:ext cx="3867150" cy="219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71" y="3091915"/>
            <a:ext cx="6772275" cy="323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71" y="3688279"/>
            <a:ext cx="3792030" cy="874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12" y="4719385"/>
            <a:ext cx="3679911" cy="15370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0795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8"/>
              </a:rPr>
              <a:t>http://www.physics.ucc.ie/fpetersweb/FrankWeb/courses/PY4118/Notes/Symmetry%20of%20Tensor%202.pdf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056" y="3518353"/>
            <a:ext cx="5647106" cy="31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2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2" y="0"/>
            <a:ext cx="7257460" cy="64778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1" y="892511"/>
            <a:ext cx="6644639" cy="44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43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69" y="201829"/>
            <a:ext cx="6943725" cy="4057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4" y="96252"/>
            <a:ext cx="4246396" cy="42688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4" y="4437047"/>
            <a:ext cx="3016427" cy="2348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934" y="4509038"/>
            <a:ext cx="3635141" cy="29322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34864" y="4684516"/>
            <a:ext cx="131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33.9 cm-1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997" y="4437047"/>
            <a:ext cx="1657350" cy="23526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21229" y="5313915"/>
            <a:ext cx="141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37 cm-1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0111" y="96252"/>
            <a:ext cx="1407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YY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21278" y="366833"/>
            <a:ext cx="442762" cy="212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842385" y="201829"/>
            <a:ext cx="442762" cy="3778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063766" y="421434"/>
            <a:ext cx="5469553" cy="129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67427" y="1861322"/>
            <a:ext cx="238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Line mapping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154" y="4490884"/>
            <a:ext cx="3583012" cy="23671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8080" y="4806198"/>
            <a:ext cx="600075" cy="247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338" y="4701423"/>
            <a:ext cx="5334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6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15" y="0"/>
            <a:ext cx="5354806" cy="31134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" y="221182"/>
            <a:ext cx="3405368" cy="24350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15" y="3350414"/>
            <a:ext cx="6016541" cy="35075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1" y="3113427"/>
            <a:ext cx="3260724" cy="36531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235" y="483937"/>
            <a:ext cx="3662765" cy="23137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50905" y="2011680"/>
            <a:ext cx="13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21.7 cm-1</a:t>
            </a:r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9440" y="211653"/>
            <a:ext cx="1370438" cy="269011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218947" y="2011680"/>
            <a:ext cx="78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38.8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270" y="3651644"/>
            <a:ext cx="1504950" cy="29051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856269" y="5436670"/>
            <a:ext cx="78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37.4</a:t>
            </a:r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216894" y="211653"/>
            <a:ext cx="356133" cy="4428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0" y="426439"/>
            <a:ext cx="3622675" cy="2371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6691" y="68778"/>
            <a:ext cx="619125" cy="285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98650" y="68778"/>
            <a:ext cx="571500" cy="2381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5886" y="3804686"/>
            <a:ext cx="4259544" cy="27520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65275" y="3392725"/>
            <a:ext cx="666750" cy="3333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0972" y="3471311"/>
            <a:ext cx="590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051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95" y="14438"/>
            <a:ext cx="5961562" cy="34843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55" y="221381"/>
            <a:ext cx="4258757" cy="3070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95" y="3586899"/>
            <a:ext cx="5807558" cy="32711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" y="3800675"/>
            <a:ext cx="4645848" cy="2835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6980" y="1058779"/>
            <a:ext cx="3735020" cy="23581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49544" y="1195391"/>
            <a:ext cx="13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21.2 cm-1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717" y="4110179"/>
            <a:ext cx="3746283" cy="24205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61120" y="4091977"/>
            <a:ext cx="154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15.0 cm-1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673390" y="4484635"/>
            <a:ext cx="154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21.4 cm-1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336505" y="4112276"/>
            <a:ext cx="154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24.2 cm-1</a:t>
            </a:r>
            <a:endParaRPr lang="en-US" dirty="0"/>
          </a:p>
        </p:txBody>
      </p:sp>
      <p:sp>
        <p:nvSpPr>
          <p:cNvPr id="12" name="矩形 11"/>
          <p:cNvSpPr/>
          <p:nvPr/>
        </p:nvSpPr>
        <p:spPr>
          <a:xfrm>
            <a:off x="7045694" y="2127080"/>
            <a:ext cx="356133" cy="4428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6966637" y="5475068"/>
            <a:ext cx="356133" cy="9834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1400" y="1058779"/>
            <a:ext cx="3550319" cy="23041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9725" y="533400"/>
            <a:ext cx="666750" cy="381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54212" y="634164"/>
            <a:ext cx="714375" cy="3524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1993" y="4091977"/>
            <a:ext cx="3989132" cy="265696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68678" y="3790172"/>
            <a:ext cx="600075" cy="2952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4434" y="3737784"/>
            <a:ext cx="5810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2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65113"/>
              </p:ext>
            </p:extLst>
          </p:nvPr>
        </p:nvGraphicFramePr>
        <p:xfrm>
          <a:off x="1122363" y="420688"/>
          <a:ext cx="6257925" cy="533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" name="Graph" r:id="rId4" imgW="7946280" imgH="6787800" progId="Origin50.Graph">
                  <p:embed/>
                </p:oleObj>
              </mc:Choice>
              <mc:Fallback>
                <p:oleObj name="Graph" r:id="rId4" imgW="7946280" imgH="67878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2363" y="420688"/>
                        <a:ext cx="6257925" cy="533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85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" y="201829"/>
            <a:ext cx="4701524" cy="30217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9882" y="201829"/>
            <a:ext cx="1407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WX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70" y="140839"/>
            <a:ext cx="5308202" cy="31437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25" y="3536767"/>
            <a:ext cx="5541544" cy="32545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" y="3446773"/>
            <a:ext cx="4321743" cy="33445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613" y="4124558"/>
            <a:ext cx="3422984" cy="21591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03368" y="4250595"/>
            <a:ext cx="131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21.2 cm-1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280486" y="4124558"/>
            <a:ext cx="283944" cy="2645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259830" y="4976911"/>
            <a:ext cx="304599" cy="855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7089" y="559087"/>
            <a:ext cx="3796198" cy="24623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0972" y="213212"/>
            <a:ext cx="676275" cy="276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7262" y="232302"/>
            <a:ext cx="600075" cy="228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4151" y="3975663"/>
            <a:ext cx="4071837" cy="27297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85975" y="3536767"/>
            <a:ext cx="628650" cy="228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01600" y="3656140"/>
            <a:ext cx="6096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87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54" y="404712"/>
            <a:ext cx="6663688" cy="4003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2" y="330868"/>
            <a:ext cx="5148012" cy="29417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70" y="3411804"/>
            <a:ext cx="4905375" cy="3133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4323" y="3586452"/>
            <a:ext cx="131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21.2 cm-1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477725" y="3411803"/>
            <a:ext cx="318737" cy="3420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625" y="4116087"/>
            <a:ext cx="4052937" cy="27419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790" y="4400842"/>
            <a:ext cx="666750" cy="266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3120" y="4265497"/>
            <a:ext cx="5334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198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7" y="268404"/>
            <a:ext cx="4772025" cy="48196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4517" y="6293930"/>
            <a:ext cx="7397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2013-Interlayer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Breathing and Shear Modes in Few-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Trilayer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MoS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WSe</a:t>
            </a:r>
            <a:r>
              <a:rPr 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862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" y="3014622"/>
            <a:ext cx="4645216" cy="33573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" y="105509"/>
            <a:ext cx="3917274" cy="26858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162" y="2272444"/>
            <a:ext cx="6881914" cy="4505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380" y="105509"/>
            <a:ext cx="3212634" cy="206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4497" y="3128211"/>
            <a:ext cx="4340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30o, good for SHG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79686" y="4799455"/>
                <a:ext cx="10379315" cy="4117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3−5⁢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3−5⁢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3−5⁢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−1+5⁢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6" y="4799455"/>
                <a:ext cx="10379315" cy="41170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334142" y="0"/>
                <a:ext cx="13114744" cy="4117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3−5⁢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3−5⁢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3−5⁢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−1+5⁢</m:t>
                                              </m:r>
                                              <m:d>
                                                <m:dPr>
                                                  <m:begChr m:val="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[2⁢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[3⁢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⁢</m:t>
                                          </m:r>
                                          <m:d>
                                            <m:dPr>
                                              <m:begChr m:val="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[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4142" y="0"/>
                <a:ext cx="13114744" cy="41170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-2764444" y="5460507"/>
            <a:ext cx="3544130" cy="2024780"/>
            <a:chOff x="705922" y="4010260"/>
            <a:chExt cx="3544130" cy="2024780"/>
          </a:xfrm>
        </p:grpSpPr>
        <p:grpSp>
          <p:nvGrpSpPr>
            <p:cNvPr id="6" name="组合 5"/>
            <p:cNvGrpSpPr/>
            <p:nvPr/>
          </p:nvGrpSpPr>
          <p:grpSpPr>
            <a:xfrm>
              <a:off x="705922" y="4272197"/>
              <a:ext cx="3544130" cy="1762843"/>
              <a:chOff x="2500428" y="4243321"/>
              <a:chExt cx="3544130" cy="17628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2500428" y="4243321"/>
                <a:ext cx="3544130" cy="1762843"/>
                <a:chOff x="2500428" y="4243321"/>
                <a:chExt cx="3544130" cy="1762843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2500428" y="4243321"/>
                  <a:ext cx="3544130" cy="1667884"/>
                  <a:chOff x="5098773" y="4346794"/>
                  <a:chExt cx="3544130" cy="1667884"/>
                </a:xfrm>
              </p:grpSpPr>
              <p:pic>
                <p:nvPicPr>
                  <p:cNvPr id="15" name="图片 1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67131" y="4346794"/>
                    <a:ext cx="3275772" cy="1667884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图片 15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98773" y="5349730"/>
                    <a:ext cx="944419" cy="6649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组合 11"/>
                <p:cNvGrpSpPr/>
                <p:nvPr/>
              </p:nvGrpSpPr>
              <p:grpSpPr>
                <a:xfrm>
                  <a:off x="2839668" y="4591251"/>
                  <a:ext cx="1106691" cy="1414913"/>
                  <a:chOff x="2839668" y="4591251"/>
                  <a:chExt cx="1106691" cy="1414913"/>
                </a:xfrm>
              </p:grpSpPr>
              <p:cxnSp>
                <p:nvCxnSpPr>
                  <p:cNvPr id="13" name="直接连接符 12"/>
                  <p:cNvCxnSpPr/>
                  <p:nvPr/>
                </p:nvCxnSpPr>
                <p:spPr>
                  <a:xfrm flipH="1">
                    <a:off x="3936733" y="4591251"/>
                    <a:ext cx="9626" cy="1414913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2839668" y="4947385"/>
                    <a:ext cx="1097065" cy="105877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" name="任意多边形 8"/>
              <p:cNvSpPr/>
              <p:nvPr/>
            </p:nvSpPr>
            <p:spPr>
              <a:xfrm>
                <a:off x="3217899" y="4922360"/>
                <a:ext cx="654518" cy="291660"/>
              </a:xfrm>
              <a:custGeom>
                <a:avLst/>
                <a:gdLst>
                  <a:gd name="connsiteX0" fmla="*/ 654518 w 654518"/>
                  <a:gd name="connsiteY0" fmla="*/ 2902 h 291660"/>
                  <a:gd name="connsiteX1" fmla="*/ 269507 w 654518"/>
                  <a:gd name="connsiteY1" fmla="*/ 41403 h 291660"/>
                  <a:gd name="connsiteX2" fmla="*/ 0 w 654518"/>
                  <a:gd name="connsiteY2" fmla="*/ 291660 h 29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4518" h="291660">
                    <a:moveTo>
                      <a:pt x="654518" y="2902"/>
                    </a:moveTo>
                    <a:cubicBezTo>
                      <a:pt x="516555" y="-1911"/>
                      <a:pt x="378593" y="-6723"/>
                      <a:pt x="269507" y="41403"/>
                    </a:cubicBezTo>
                    <a:cubicBezTo>
                      <a:pt x="160421" y="89529"/>
                      <a:pt x="80210" y="190594"/>
                      <a:pt x="0" y="29166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073628" y="4506282"/>
                <a:ext cx="616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</a:t>
                </a:r>
                <a:r>
                  <a:rPr lang="en-US" altLang="zh-CN" sz="2000" b="1" baseline="-25000" dirty="0" smtClean="0">
                    <a:solidFill>
                      <a:srgbClr val="FF0000"/>
                    </a:solidFill>
                  </a:rPr>
                  <a:t>roll</a:t>
                </a:r>
                <a:endParaRPr lang="en-US" sz="2000" b="1" baseline="-250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291" y="4010260"/>
              <a:ext cx="1261042" cy="1181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E12B9D4B56F04AA1A9AFC4ABACB826" ma:contentTypeVersion="16" ma:contentTypeDescription="Create a new document." ma:contentTypeScope="" ma:versionID="f222dbcca886a4b4a976dd9def522676">
  <xsd:schema xmlns:xsd="http://www.w3.org/2001/XMLSchema" xmlns:xs="http://www.w3.org/2001/XMLSchema" xmlns:p="http://schemas.microsoft.com/office/2006/metadata/properties" xmlns:ns2="544f5c72-e6a2-4b98-a255-eb48ce6b2efe" xmlns:ns3="45407bb1-dd35-4f2c-84c4-fdccce72c028" targetNamespace="http://schemas.microsoft.com/office/2006/metadata/properties" ma:root="true" ma:fieldsID="cde11fc7c8cb3960636a18d6aa4f0136" ns2:_="" ns3:_="">
    <xsd:import namespace="544f5c72-e6a2-4b98-a255-eb48ce6b2efe"/>
    <xsd:import namespace="45407bb1-dd35-4f2c-84c4-fdccce72c02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4f5c72-e6a2-4b98-a255-eb48ce6b2ef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a401fa5-51b6-41ee-89ef-e4673fa665e1}" ma:internalName="TaxCatchAll" ma:showField="CatchAllData" ma:web="544f5c72-e6a2-4b98-a255-eb48ce6b2e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407bb1-dd35-4f2c-84c4-fdccce72c0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4f5c72-e6a2-4b98-a255-eb48ce6b2efe" xsi:nil="true"/>
    <lcf76f155ced4ddcb4097134ff3c332f xmlns="45407bb1-dd35-4f2c-84c4-fdccce72c02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417933-88E9-4DB9-9ADB-EAED9B700256}"/>
</file>

<file path=customXml/itemProps2.xml><?xml version="1.0" encoding="utf-8"?>
<ds:datastoreItem xmlns:ds="http://schemas.openxmlformats.org/officeDocument/2006/customXml" ds:itemID="{5987A41A-6A72-494B-A447-23F67EAB2353}"/>
</file>

<file path=customXml/itemProps3.xml><?xml version="1.0" encoding="utf-8"?>
<ds:datastoreItem xmlns:ds="http://schemas.openxmlformats.org/officeDocument/2006/customXml" ds:itemID="{D257EEF1-4674-4254-85E9-B0DC539675F6}"/>
</file>

<file path=docProps/app.xml><?xml version="1.0" encoding="utf-8"?>
<Properties xmlns="http://schemas.openxmlformats.org/officeDocument/2006/extended-properties" xmlns:vt="http://schemas.openxmlformats.org/officeDocument/2006/docPropsVTypes">
  <TotalTime>5746</TotalTime>
  <Words>1222</Words>
  <Application>Microsoft Office PowerPoint</Application>
  <PresentationFormat>宽屏</PresentationFormat>
  <Paragraphs>519</Paragraphs>
  <Slides>83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83</vt:i4>
      </vt:variant>
    </vt:vector>
  </HeadingPairs>
  <TitlesOfParts>
    <vt:vector size="94" baseType="lpstr">
      <vt:lpstr>Whitney-Semibold</vt:lpstr>
      <vt:lpstr>宋体</vt:lpstr>
      <vt:lpstr>Arial</vt:lpstr>
      <vt:lpstr>Calibri</vt:lpstr>
      <vt:lpstr>Calibri Light</vt:lpstr>
      <vt:lpstr>Cambria Math</vt:lpstr>
      <vt:lpstr>Symbol</vt:lpstr>
      <vt:lpstr>Times New Roman</vt:lpstr>
      <vt:lpstr>Office 主题</vt:lpstr>
      <vt:lpstr>Graph</vt:lpstr>
      <vt:lpstr>Origin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qqk</dc:creator>
  <cp:lastModifiedBy>qqk</cp:lastModifiedBy>
  <cp:revision>443</cp:revision>
  <dcterms:created xsi:type="dcterms:W3CDTF">2019-10-02T13:51:37Z</dcterms:created>
  <dcterms:modified xsi:type="dcterms:W3CDTF">2020-09-02T15:02:45Z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1000</vt:r8>
  </property>
  <property fmtid="{D5CDD505-2E9C-101B-9397-08002B2CF9AE}" pid="3" name="ContentTypeId">
    <vt:lpwstr>0x0101009CE12B9D4B56F04AA1A9AFC4ABACB826</vt:lpwstr>
  </property>
</Properties>
</file>